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1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91"/>
  </p:notesMasterIdLst>
  <p:sldIdLst>
    <p:sldId id="425" r:id="rId2"/>
    <p:sldId id="392" r:id="rId3"/>
    <p:sldId id="269" r:id="rId4"/>
    <p:sldId id="401" r:id="rId5"/>
    <p:sldId id="432" r:id="rId6"/>
    <p:sldId id="435" r:id="rId7"/>
    <p:sldId id="257" r:id="rId8"/>
    <p:sldId id="457" r:id="rId9"/>
    <p:sldId id="428" r:id="rId10"/>
    <p:sldId id="433" r:id="rId11"/>
    <p:sldId id="455" r:id="rId12"/>
    <p:sldId id="458" r:id="rId13"/>
    <p:sldId id="271" r:id="rId14"/>
    <p:sldId id="664" r:id="rId15"/>
    <p:sldId id="263" r:id="rId16"/>
    <p:sldId id="422" r:id="rId17"/>
    <p:sldId id="418" r:id="rId18"/>
    <p:sldId id="427" r:id="rId19"/>
    <p:sldId id="295" r:id="rId20"/>
    <p:sldId id="344" r:id="rId21"/>
    <p:sldId id="437" r:id="rId22"/>
    <p:sldId id="439" r:id="rId23"/>
    <p:sldId id="443" r:id="rId24"/>
    <p:sldId id="441" r:id="rId25"/>
    <p:sldId id="643" r:id="rId26"/>
    <p:sldId id="444" r:id="rId27"/>
    <p:sldId id="304" r:id="rId28"/>
    <p:sldId id="644" r:id="rId29"/>
    <p:sldId id="645" r:id="rId30"/>
    <p:sldId id="646" r:id="rId31"/>
    <p:sldId id="647" r:id="rId32"/>
    <p:sldId id="648" r:id="rId33"/>
    <p:sldId id="649" r:id="rId34"/>
    <p:sldId id="650" r:id="rId35"/>
    <p:sldId id="651" r:id="rId36"/>
    <p:sldId id="652" r:id="rId37"/>
    <p:sldId id="653" r:id="rId38"/>
    <p:sldId id="654" r:id="rId39"/>
    <p:sldId id="655" r:id="rId40"/>
    <p:sldId id="656" r:id="rId41"/>
    <p:sldId id="657" r:id="rId42"/>
    <p:sldId id="658" r:id="rId43"/>
    <p:sldId id="659" r:id="rId44"/>
    <p:sldId id="660" r:id="rId45"/>
    <p:sldId id="661" r:id="rId46"/>
    <p:sldId id="447" r:id="rId47"/>
    <p:sldId id="450" r:id="rId48"/>
    <p:sldId id="641" r:id="rId49"/>
    <p:sldId id="642" r:id="rId50"/>
    <p:sldId id="451" r:id="rId51"/>
    <p:sldId id="453" r:id="rId52"/>
    <p:sldId id="346" r:id="rId53"/>
    <p:sldId id="419" r:id="rId54"/>
    <p:sldId id="465" r:id="rId55"/>
    <p:sldId id="466" r:id="rId56"/>
    <p:sldId id="585" r:id="rId57"/>
    <p:sldId id="448" r:id="rId58"/>
    <p:sldId id="681" r:id="rId59"/>
    <p:sldId id="588" r:id="rId60"/>
    <p:sldId id="356" r:id="rId61"/>
    <p:sldId id="464" r:id="rId62"/>
    <p:sldId id="407" r:id="rId63"/>
    <p:sldId id="406" r:id="rId64"/>
    <p:sldId id="413" r:id="rId65"/>
    <p:sldId id="409" r:id="rId66"/>
    <p:sldId id="415" r:id="rId67"/>
    <p:sldId id="416" r:id="rId68"/>
    <p:sldId id="410" r:id="rId69"/>
    <p:sldId id="411" r:id="rId70"/>
    <p:sldId id="571" r:id="rId71"/>
    <p:sldId id="551" r:id="rId72"/>
    <p:sldId id="552" r:id="rId73"/>
    <p:sldId id="581" r:id="rId74"/>
    <p:sldId id="683" r:id="rId75"/>
    <p:sldId id="684" r:id="rId76"/>
    <p:sldId id="640" r:id="rId77"/>
    <p:sldId id="572" r:id="rId78"/>
    <p:sldId id="589" r:id="rId79"/>
    <p:sldId id="682" r:id="rId80"/>
    <p:sldId id="553" r:id="rId81"/>
    <p:sldId id="554" r:id="rId82"/>
    <p:sldId id="556" r:id="rId83"/>
    <p:sldId id="557" r:id="rId84"/>
    <p:sldId id="558" r:id="rId85"/>
    <p:sldId id="559" r:id="rId86"/>
    <p:sldId id="561" r:id="rId87"/>
    <p:sldId id="562" r:id="rId88"/>
    <p:sldId id="563" r:id="rId89"/>
    <p:sldId id="564" r:id="rId90"/>
    <p:sldId id="567" r:id="rId91"/>
    <p:sldId id="569" r:id="rId92"/>
    <p:sldId id="570" r:id="rId93"/>
    <p:sldId id="573" r:id="rId94"/>
    <p:sldId id="574" r:id="rId95"/>
    <p:sldId id="575" r:id="rId96"/>
    <p:sldId id="576" r:id="rId97"/>
    <p:sldId id="578" r:id="rId98"/>
    <p:sldId id="378" r:id="rId99"/>
    <p:sldId id="379" r:id="rId100"/>
    <p:sldId id="389" r:id="rId101"/>
    <p:sldId id="397" r:id="rId102"/>
    <p:sldId id="398" r:id="rId103"/>
    <p:sldId id="399" r:id="rId104"/>
    <p:sldId id="400" r:id="rId105"/>
    <p:sldId id="615" r:id="rId106"/>
    <p:sldId id="616" r:id="rId107"/>
    <p:sldId id="617" r:id="rId108"/>
    <p:sldId id="596" r:id="rId109"/>
    <p:sldId id="662" r:id="rId110"/>
    <p:sldId id="663" r:id="rId111"/>
    <p:sldId id="583" r:id="rId112"/>
    <p:sldId id="601" r:id="rId113"/>
    <p:sldId id="609" r:id="rId114"/>
    <p:sldId id="610" r:id="rId115"/>
    <p:sldId id="611" r:id="rId116"/>
    <p:sldId id="612" r:id="rId117"/>
    <p:sldId id="613" r:id="rId118"/>
    <p:sldId id="614" r:id="rId119"/>
    <p:sldId id="600" r:id="rId120"/>
    <p:sldId id="603" r:id="rId121"/>
    <p:sldId id="604" r:id="rId122"/>
    <p:sldId id="605" r:id="rId123"/>
    <p:sldId id="607" r:id="rId124"/>
    <p:sldId id="608" r:id="rId125"/>
    <p:sldId id="619" r:id="rId126"/>
    <p:sldId id="621" r:id="rId127"/>
    <p:sldId id="623" r:id="rId128"/>
    <p:sldId id="624" r:id="rId129"/>
    <p:sldId id="625" r:id="rId130"/>
    <p:sldId id="626" r:id="rId131"/>
    <p:sldId id="627" r:id="rId132"/>
    <p:sldId id="628" r:id="rId133"/>
    <p:sldId id="630" r:id="rId134"/>
    <p:sldId id="631" r:id="rId135"/>
    <p:sldId id="632" r:id="rId136"/>
    <p:sldId id="633" r:id="rId137"/>
    <p:sldId id="634" r:id="rId138"/>
    <p:sldId id="636" r:id="rId139"/>
    <p:sldId id="637" r:id="rId140"/>
    <p:sldId id="638" r:id="rId141"/>
    <p:sldId id="639" r:id="rId142"/>
    <p:sldId id="272" r:id="rId143"/>
    <p:sldId id="459" r:id="rId144"/>
    <p:sldId id="590" r:id="rId145"/>
    <p:sldId id="591" r:id="rId146"/>
    <p:sldId id="460" r:id="rId147"/>
    <p:sldId id="461" r:id="rId148"/>
    <p:sldId id="508" r:id="rId149"/>
    <p:sldId id="560" r:id="rId150"/>
    <p:sldId id="565" r:id="rId151"/>
    <p:sldId id="524" r:id="rId152"/>
    <p:sldId id="408" r:id="rId153"/>
    <p:sldId id="582" r:id="rId154"/>
    <p:sldId id="534" r:id="rId155"/>
    <p:sldId id="546" r:id="rId156"/>
    <p:sldId id="550" r:id="rId157"/>
    <p:sldId id="542" r:id="rId158"/>
    <p:sldId id="598" r:id="rId159"/>
    <p:sldId id="474" r:id="rId160"/>
    <p:sldId id="480" r:id="rId161"/>
    <p:sldId id="597" r:id="rId162"/>
    <p:sldId id="475" r:id="rId163"/>
    <p:sldId id="599" r:id="rId164"/>
    <p:sldId id="479" r:id="rId165"/>
    <p:sldId id="476" r:id="rId166"/>
    <p:sldId id="477" r:id="rId167"/>
    <p:sldId id="678" r:id="rId168"/>
    <p:sldId id="679" r:id="rId169"/>
    <p:sldId id="676" r:id="rId170"/>
    <p:sldId id="677" r:id="rId171"/>
    <p:sldId id="471" r:id="rId172"/>
    <p:sldId id="472" r:id="rId173"/>
    <p:sldId id="481" r:id="rId174"/>
    <p:sldId id="478" r:id="rId175"/>
    <p:sldId id="343" r:id="rId176"/>
    <p:sldId id="667" r:id="rId177"/>
    <p:sldId id="669" r:id="rId178"/>
    <p:sldId id="675" r:id="rId179"/>
    <p:sldId id="668" r:id="rId180"/>
    <p:sldId id="670" r:id="rId181"/>
    <p:sldId id="674" r:id="rId182"/>
    <p:sldId id="673" r:id="rId183"/>
    <p:sldId id="671" r:id="rId184"/>
    <p:sldId id="672" r:id="rId185"/>
    <p:sldId id="290" r:id="rId186"/>
    <p:sldId id="434" r:id="rId187"/>
    <p:sldId id="429" r:id="rId188"/>
    <p:sldId id="352" r:id="rId189"/>
    <p:sldId id="393" r:id="rId190"/>
  </p:sldIdLst>
  <p:sldSz cx="9144000" cy="6858000" type="screen4x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00CC"/>
    <a:srgbClr val="6A145E"/>
    <a:srgbClr val="611569"/>
    <a:srgbClr val="0074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869" autoAdjust="0"/>
    <p:restoredTop sz="99644" autoAdjust="0"/>
  </p:normalViewPr>
  <p:slideViewPr>
    <p:cSldViewPr>
      <p:cViewPr varScale="1">
        <p:scale>
          <a:sx n="86" d="100"/>
          <a:sy n="86" d="100"/>
        </p:scale>
        <p:origin x="931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91" Type="http://schemas.openxmlformats.org/officeDocument/2006/relationships/notesMaster" Target="notesMasters/notesMaster1.xml"/><Relationship Id="rId196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commentAuthors" Target="commentAuthor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93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theme" Target="theme/theme1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#5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#6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#8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72F53C-41B6-41FD-B13F-98E36A18FC75}" type="doc">
      <dgm:prSet loTypeId="urn:microsoft.com/office/officeart/2005/8/layout/orgChart1" loCatId="hierarchy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IN"/>
        </a:p>
      </dgm:t>
    </dgm:pt>
    <dgm:pt modelId="{EE8A1BC6-572F-450C-AF98-03BB9C160C2A}">
      <dgm:prSet phldrT="[Text]" custT="1"/>
      <dgm:spPr/>
      <dgm:t>
        <a:bodyPr/>
        <a:lstStyle/>
        <a:p>
          <a:endParaRPr lang="en-IN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IN" sz="1600" b="1" dirty="0">
              <a:ln>
                <a:solidFill>
                  <a:srgbClr val="FF00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SEATS,</a:t>
          </a:r>
        </a:p>
        <a:p>
          <a:r>
            <a:rPr lang="en-IN" sz="1600" b="1" dirty="0">
              <a:ln>
                <a:solidFill>
                  <a:srgbClr val="FF00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ELIGIBILITY</a:t>
          </a:r>
        </a:p>
        <a:p>
          <a:r>
            <a:rPr lang="en-IN" sz="1600" b="1" dirty="0">
              <a:ln>
                <a:solidFill>
                  <a:srgbClr val="FF00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AND</a:t>
          </a:r>
        </a:p>
        <a:p>
          <a:r>
            <a:rPr lang="en-IN" sz="1600" b="1" dirty="0">
              <a:ln>
                <a:solidFill>
                  <a:srgbClr val="FF00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SCHEME OF EXAMINATION </a:t>
          </a:r>
        </a:p>
        <a:p>
          <a:endParaRPr lang="en-IN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F83CD0-EBDD-4080-9324-52A0B7EB845B}" type="parTrans" cxnId="{01850E1D-3E65-4F27-B3DF-38ADEC977554}">
      <dgm:prSet/>
      <dgm:spPr/>
      <dgm:t>
        <a:bodyPr/>
        <a:lstStyle/>
        <a:p>
          <a:endParaRPr lang="en-IN"/>
        </a:p>
      </dgm:t>
    </dgm:pt>
    <dgm:pt modelId="{2C36A53A-1886-4549-BD2C-7D70E764B237}" type="sibTrans" cxnId="{01850E1D-3E65-4F27-B3DF-38ADEC977554}">
      <dgm:prSet/>
      <dgm:spPr/>
      <dgm:t>
        <a:bodyPr/>
        <a:lstStyle/>
        <a:p>
          <a:endParaRPr lang="en-IN"/>
        </a:p>
      </dgm:t>
    </dgm:pt>
    <dgm:pt modelId="{D93FE93A-9944-431B-8C36-9A4E400E6934}">
      <dgm:prSet phldrT="[Text]" custT="1"/>
      <dgm:spPr/>
      <dgm:t>
        <a:bodyPr/>
        <a:lstStyle/>
        <a:p>
          <a:pPr>
            <a:buFont typeface="Wingdings" pitchFamily="2" charset="2"/>
            <a:buChar char="Ø"/>
          </a:pPr>
          <a:r>
            <a:rPr lang="en-IN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M.Sc. Applied Chemistry -20 seats</a:t>
          </a:r>
          <a:endParaRPr lang="en-IN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3CD799-7A2C-4F68-B1D6-E66E8B10311A}" type="parTrans" cxnId="{0BFDA7D1-7CE1-43C6-9D98-422E7AFF524C}">
      <dgm:prSet/>
      <dgm:spPr/>
      <dgm:t>
        <a:bodyPr/>
        <a:lstStyle/>
        <a:p>
          <a:endParaRPr lang="en-IN"/>
        </a:p>
      </dgm:t>
    </dgm:pt>
    <dgm:pt modelId="{4EA7E282-FA60-4AB2-B04C-69660547C90E}" type="sibTrans" cxnId="{0BFDA7D1-7CE1-43C6-9D98-422E7AFF524C}">
      <dgm:prSet/>
      <dgm:spPr/>
      <dgm:t>
        <a:bodyPr/>
        <a:lstStyle/>
        <a:p>
          <a:endParaRPr lang="en-IN"/>
        </a:p>
      </dgm:t>
    </dgm:pt>
    <dgm:pt modelId="{B45029BA-87A2-489E-ABEF-540A594B0594}">
      <dgm:prSet phldrT="[Text]"/>
      <dgm:spPr/>
      <dgm:t>
        <a:bodyPr/>
        <a:lstStyle/>
        <a:p>
          <a:pPr>
            <a:buFont typeface="Wingdings" pitchFamily="2" charset="2"/>
            <a:buChar char="Ø"/>
          </a:pPr>
          <a:r>
            <a:rPr lang="en-IN" b="1" dirty="0">
              <a:latin typeface="Times New Roman" panose="02020603050405020304" pitchFamily="18" charset="0"/>
              <a:cs typeface="Times New Roman" panose="02020603050405020304" pitchFamily="18" charset="0"/>
            </a:rPr>
            <a:t>M.Sc. Chemistry – 20 seats</a:t>
          </a:r>
          <a:endParaRPr lang="en-IN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A31412-9B83-4486-A288-0735A11E8968}" type="parTrans" cxnId="{11D3FC3B-E4D2-4713-BC1E-47FB019A23B5}">
      <dgm:prSet/>
      <dgm:spPr/>
      <dgm:t>
        <a:bodyPr/>
        <a:lstStyle/>
        <a:p>
          <a:endParaRPr lang="en-IN"/>
        </a:p>
      </dgm:t>
    </dgm:pt>
    <dgm:pt modelId="{38429D37-73F5-48DD-9312-4817B5043107}" type="sibTrans" cxnId="{11D3FC3B-E4D2-4713-BC1E-47FB019A23B5}">
      <dgm:prSet/>
      <dgm:spPr/>
      <dgm:t>
        <a:bodyPr/>
        <a:lstStyle/>
        <a:p>
          <a:endParaRPr lang="en-IN"/>
        </a:p>
      </dgm:t>
    </dgm:pt>
    <dgm:pt modelId="{D2CB9CBA-7A50-4432-B0B7-94A80BB10EC6}">
      <dgm:prSet/>
      <dgm:spPr/>
      <dgm:t>
        <a:bodyPr/>
        <a:lstStyle/>
        <a:p>
          <a:r>
            <a:rPr lang="en-IN" b="1" dirty="0">
              <a:latin typeface="Times New Roman" panose="02020603050405020304" pitchFamily="18" charset="0"/>
              <a:cs typeface="Times New Roman" panose="02020603050405020304" pitchFamily="18" charset="0"/>
            </a:rPr>
            <a:t>Ph.D.- 8 seats</a:t>
          </a:r>
        </a:p>
      </dgm:t>
    </dgm:pt>
    <dgm:pt modelId="{EB5BC199-6C2A-459C-99DC-C8AAD3C2CD5C}" type="parTrans" cxnId="{0BAB89A1-00C8-432F-BB11-F67232722E2D}">
      <dgm:prSet/>
      <dgm:spPr/>
      <dgm:t>
        <a:bodyPr/>
        <a:lstStyle/>
        <a:p>
          <a:endParaRPr lang="en-IN"/>
        </a:p>
      </dgm:t>
    </dgm:pt>
    <dgm:pt modelId="{113B6E4F-7EF4-4B36-A534-42999F106CED}" type="sibTrans" cxnId="{0BAB89A1-00C8-432F-BB11-F67232722E2D}">
      <dgm:prSet/>
      <dgm:spPr/>
      <dgm:t>
        <a:bodyPr/>
        <a:lstStyle/>
        <a:p>
          <a:endParaRPr lang="en-IN"/>
        </a:p>
      </dgm:t>
    </dgm:pt>
    <dgm:pt modelId="{28635520-441C-4442-960D-4A6064EF64E0}" type="pres">
      <dgm:prSet presAssocID="{9272F53C-41B6-41FD-B13F-98E36A18FC7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6CC485F-A040-43E7-A001-0894FC8AB919}" type="pres">
      <dgm:prSet presAssocID="{EE8A1BC6-572F-450C-AF98-03BB9C160C2A}" presName="hierRoot1" presStyleCnt="0">
        <dgm:presLayoutVars>
          <dgm:hierBranch val="init"/>
        </dgm:presLayoutVars>
      </dgm:prSet>
      <dgm:spPr/>
    </dgm:pt>
    <dgm:pt modelId="{64AD3ACD-BFF0-4F78-9F61-614CDD376854}" type="pres">
      <dgm:prSet presAssocID="{EE8A1BC6-572F-450C-AF98-03BB9C160C2A}" presName="rootComposite1" presStyleCnt="0"/>
      <dgm:spPr/>
    </dgm:pt>
    <dgm:pt modelId="{F8826953-F30F-45AD-9E61-585413CE3732}" type="pres">
      <dgm:prSet presAssocID="{EE8A1BC6-572F-450C-AF98-03BB9C160C2A}" presName="rootText1" presStyleLbl="node0" presStyleIdx="0" presStyleCnt="1" custScaleX="105548" custScaleY="174321" custLinFactNeighborX="-2753" custLinFactNeighborY="-10498">
        <dgm:presLayoutVars>
          <dgm:chPref val="3"/>
        </dgm:presLayoutVars>
      </dgm:prSet>
      <dgm:spPr/>
    </dgm:pt>
    <dgm:pt modelId="{C2EB2AA0-2CB0-4E2B-A69E-AABF9C138EE9}" type="pres">
      <dgm:prSet presAssocID="{EE8A1BC6-572F-450C-AF98-03BB9C160C2A}" presName="rootConnector1" presStyleLbl="node1" presStyleIdx="0" presStyleCnt="0"/>
      <dgm:spPr/>
    </dgm:pt>
    <dgm:pt modelId="{28DB8AF9-586D-4D7A-8580-977B76BA3E26}" type="pres">
      <dgm:prSet presAssocID="{EE8A1BC6-572F-450C-AF98-03BB9C160C2A}" presName="hierChild2" presStyleCnt="0"/>
      <dgm:spPr/>
    </dgm:pt>
    <dgm:pt modelId="{41696B80-2F4E-4900-8691-927EA02C3C8C}" type="pres">
      <dgm:prSet presAssocID="{A73CD799-7A2C-4F68-B1D6-E66E8B10311A}" presName="Name37" presStyleLbl="parChTrans1D2" presStyleIdx="0" presStyleCnt="3"/>
      <dgm:spPr/>
    </dgm:pt>
    <dgm:pt modelId="{43634999-FB1D-46D4-889F-920BE4EB18E0}" type="pres">
      <dgm:prSet presAssocID="{D93FE93A-9944-431B-8C36-9A4E400E6934}" presName="hierRoot2" presStyleCnt="0">
        <dgm:presLayoutVars>
          <dgm:hierBranch val="init"/>
        </dgm:presLayoutVars>
      </dgm:prSet>
      <dgm:spPr/>
    </dgm:pt>
    <dgm:pt modelId="{336AC1D4-DD2B-4A75-9EEE-132832B40E2D}" type="pres">
      <dgm:prSet presAssocID="{D93FE93A-9944-431B-8C36-9A4E400E6934}" presName="rootComposite" presStyleCnt="0"/>
      <dgm:spPr/>
    </dgm:pt>
    <dgm:pt modelId="{1453CFF1-983F-49AB-9D2B-5630A03D226A}" type="pres">
      <dgm:prSet presAssocID="{D93FE93A-9944-431B-8C36-9A4E400E6934}" presName="rootText" presStyleLbl="node2" presStyleIdx="0" presStyleCnt="3" custScaleY="105295">
        <dgm:presLayoutVars>
          <dgm:chPref val="3"/>
        </dgm:presLayoutVars>
      </dgm:prSet>
      <dgm:spPr/>
    </dgm:pt>
    <dgm:pt modelId="{752CE55E-435B-439F-9356-EBBF5F6256B4}" type="pres">
      <dgm:prSet presAssocID="{D93FE93A-9944-431B-8C36-9A4E400E6934}" presName="rootConnector" presStyleLbl="node2" presStyleIdx="0" presStyleCnt="3"/>
      <dgm:spPr/>
    </dgm:pt>
    <dgm:pt modelId="{BCA4965F-4F70-4856-9E93-5B2434BCAA8E}" type="pres">
      <dgm:prSet presAssocID="{D93FE93A-9944-431B-8C36-9A4E400E6934}" presName="hierChild4" presStyleCnt="0"/>
      <dgm:spPr/>
    </dgm:pt>
    <dgm:pt modelId="{2029F04C-4917-4E02-B2B9-7D5BCBC3E686}" type="pres">
      <dgm:prSet presAssocID="{D93FE93A-9944-431B-8C36-9A4E400E6934}" presName="hierChild5" presStyleCnt="0"/>
      <dgm:spPr/>
    </dgm:pt>
    <dgm:pt modelId="{DE8446DA-AD45-4BBC-A799-012B9EB2DE31}" type="pres">
      <dgm:prSet presAssocID="{50A31412-9B83-4486-A288-0735A11E8968}" presName="Name37" presStyleLbl="parChTrans1D2" presStyleIdx="1" presStyleCnt="3"/>
      <dgm:spPr/>
    </dgm:pt>
    <dgm:pt modelId="{CA350DE5-6DA0-4CE8-A9E9-20766BDFCF90}" type="pres">
      <dgm:prSet presAssocID="{B45029BA-87A2-489E-ABEF-540A594B0594}" presName="hierRoot2" presStyleCnt="0">
        <dgm:presLayoutVars>
          <dgm:hierBranch val="init"/>
        </dgm:presLayoutVars>
      </dgm:prSet>
      <dgm:spPr/>
    </dgm:pt>
    <dgm:pt modelId="{8458FFE6-333A-4216-BFFA-80DF65E6991A}" type="pres">
      <dgm:prSet presAssocID="{B45029BA-87A2-489E-ABEF-540A594B0594}" presName="rootComposite" presStyleCnt="0"/>
      <dgm:spPr/>
    </dgm:pt>
    <dgm:pt modelId="{29D6060C-3FC9-4D1A-8677-4134E60663D0}" type="pres">
      <dgm:prSet presAssocID="{B45029BA-87A2-489E-ABEF-540A594B0594}" presName="rootText" presStyleLbl="node2" presStyleIdx="1" presStyleCnt="3">
        <dgm:presLayoutVars>
          <dgm:chPref val="3"/>
        </dgm:presLayoutVars>
      </dgm:prSet>
      <dgm:spPr/>
    </dgm:pt>
    <dgm:pt modelId="{80D92DFF-4854-47A1-B73A-61252A1CCBC4}" type="pres">
      <dgm:prSet presAssocID="{B45029BA-87A2-489E-ABEF-540A594B0594}" presName="rootConnector" presStyleLbl="node2" presStyleIdx="1" presStyleCnt="3"/>
      <dgm:spPr/>
    </dgm:pt>
    <dgm:pt modelId="{0DF2D8B1-DBC3-4954-A640-43355688DD28}" type="pres">
      <dgm:prSet presAssocID="{B45029BA-87A2-489E-ABEF-540A594B0594}" presName="hierChild4" presStyleCnt="0"/>
      <dgm:spPr/>
    </dgm:pt>
    <dgm:pt modelId="{F1231A61-B402-456F-BB6E-C461D617C2F9}" type="pres">
      <dgm:prSet presAssocID="{B45029BA-87A2-489E-ABEF-540A594B0594}" presName="hierChild5" presStyleCnt="0"/>
      <dgm:spPr/>
    </dgm:pt>
    <dgm:pt modelId="{DC996844-0484-4205-A03B-AC079A4089CF}" type="pres">
      <dgm:prSet presAssocID="{EB5BC199-6C2A-459C-99DC-C8AAD3C2CD5C}" presName="Name37" presStyleLbl="parChTrans1D2" presStyleIdx="2" presStyleCnt="3"/>
      <dgm:spPr/>
    </dgm:pt>
    <dgm:pt modelId="{4263E20E-FA32-4D60-9E1B-76C590607360}" type="pres">
      <dgm:prSet presAssocID="{D2CB9CBA-7A50-4432-B0B7-94A80BB10EC6}" presName="hierRoot2" presStyleCnt="0">
        <dgm:presLayoutVars>
          <dgm:hierBranch val="init"/>
        </dgm:presLayoutVars>
      </dgm:prSet>
      <dgm:spPr/>
    </dgm:pt>
    <dgm:pt modelId="{776BBE92-322C-44E5-B443-5196675131B9}" type="pres">
      <dgm:prSet presAssocID="{D2CB9CBA-7A50-4432-B0B7-94A80BB10EC6}" presName="rootComposite" presStyleCnt="0"/>
      <dgm:spPr/>
    </dgm:pt>
    <dgm:pt modelId="{31AF5072-B1C3-4121-B059-C74F7EDFF68D}" type="pres">
      <dgm:prSet presAssocID="{D2CB9CBA-7A50-4432-B0B7-94A80BB10EC6}" presName="rootText" presStyleLbl="node2" presStyleIdx="2" presStyleCnt="3">
        <dgm:presLayoutVars>
          <dgm:chPref val="3"/>
        </dgm:presLayoutVars>
      </dgm:prSet>
      <dgm:spPr/>
    </dgm:pt>
    <dgm:pt modelId="{33607715-331E-4B0F-B46C-2C7354377048}" type="pres">
      <dgm:prSet presAssocID="{D2CB9CBA-7A50-4432-B0B7-94A80BB10EC6}" presName="rootConnector" presStyleLbl="node2" presStyleIdx="2" presStyleCnt="3"/>
      <dgm:spPr/>
    </dgm:pt>
    <dgm:pt modelId="{ECE20A4F-337C-4B73-B0D5-959B9D309E77}" type="pres">
      <dgm:prSet presAssocID="{D2CB9CBA-7A50-4432-B0B7-94A80BB10EC6}" presName="hierChild4" presStyleCnt="0"/>
      <dgm:spPr/>
    </dgm:pt>
    <dgm:pt modelId="{1AAF6C2F-AEA7-41FA-A6BA-A2A330B1FE18}" type="pres">
      <dgm:prSet presAssocID="{D2CB9CBA-7A50-4432-B0B7-94A80BB10EC6}" presName="hierChild5" presStyleCnt="0"/>
      <dgm:spPr/>
    </dgm:pt>
    <dgm:pt modelId="{8E66CA56-B8B8-46A1-81D4-6B140579A9EF}" type="pres">
      <dgm:prSet presAssocID="{EE8A1BC6-572F-450C-AF98-03BB9C160C2A}" presName="hierChild3" presStyleCnt="0"/>
      <dgm:spPr/>
    </dgm:pt>
  </dgm:ptLst>
  <dgm:cxnLst>
    <dgm:cxn modelId="{2B76C60D-9964-48D5-A946-4D2D4A1C3C8E}" type="presOf" srcId="{50A31412-9B83-4486-A288-0735A11E8968}" destId="{DE8446DA-AD45-4BBC-A799-012B9EB2DE31}" srcOrd="0" destOrd="0" presId="urn:microsoft.com/office/officeart/2005/8/layout/orgChart1"/>
    <dgm:cxn modelId="{01850E1D-3E65-4F27-B3DF-38ADEC977554}" srcId="{9272F53C-41B6-41FD-B13F-98E36A18FC75}" destId="{EE8A1BC6-572F-450C-AF98-03BB9C160C2A}" srcOrd="0" destOrd="0" parTransId="{4DF83CD0-EBDD-4080-9324-52A0B7EB845B}" sibTransId="{2C36A53A-1886-4549-BD2C-7D70E764B237}"/>
    <dgm:cxn modelId="{6116F323-42E0-46E6-A30F-6F28627121A3}" type="presOf" srcId="{9272F53C-41B6-41FD-B13F-98E36A18FC75}" destId="{28635520-441C-4442-960D-4A6064EF64E0}" srcOrd="0" destOrd="0" presId="urn:microsoft.com/office/officeart/2005/8/layout/orgChart1"/>
    <dgm:cxn modelId="{848F9D2F-E65F-4A71-86F4-52CD6DB8C713}" type="presOf" srcId="{EE8A1BC6-572F-450C-AF98-03BB9C160C2A}" destId="{C2EB2AA0-2CB0-4E2B-A69E-AABF9C138EE9}" srcOrd="1" destOrd="0" presId="urn:microsoft.com/office/officeart/2005/8/layout/orgChart1"/>
    <dgm:cxn modelId="{84896335-A274-4B97-A7CF-1E1E82054957}" type="presOf" srcId="{B45029BA-87A2-489E-ABEF-540A594B0594}" destId="{29D6060C-3FC9-4D1A-8677-4134E60663D0}" srcOrd="0" destOrd="0" presId="urn:microsoft.com/office/officeart/2005/8/layout/orgChart1"/>
    <dgm:cxn modelId="{11D3FC3B-E4D2-4713-BC1E-47FB019A23B5}" srcId="{EE8A1BC6-572F-450C-AF98-03BB9C160C2A}" destId="{B45029BA-87A2-489E-ABEF-540A594B0594}" srcOrd="1" destOrd="0" parTransId="{50A31412-9B83-4486-A288-0735A11E8968}" sibTransId="{38429D37-73F5-48DD-9312-4817B5043107}"/>
    <dgm:cxn modelId="{B83E395D-2476-447C-A5F0-67A1BC148376}" type="presOf" srcId="{EB5BC199-6C2A-459C-99DC-C8AAD3C2CD5C}" destId="{DC996844-0484-4205-A03B-AC079A4089CF}" srcOrd="0" destOrd="0" presId="urn:microsoft.com/office/officeart/2005/8/layout/orgChart1"/>
    <dgm:cxn modelId="{D9A3974E-5716-4318-9DD1-3415B25AF963}" type="presOf" srcId="{B45029BA-87A2-489E-ABEF-540A594B0594}" destId="{80D92DFF-4854-47A1-B73A-61252A1CCBC4}" srcOrd="1" destOrd="0" presId="urn:microsoft.com/office/officeart/2005/8/layout/orgChart1"/>
    <dgm:cxn modelId="{02B15690-A589-4D93-95B6-AB57C537D931}" type="presOf" srcId="{D93FE93A-9944-431B-8C36-9A4E400E6934}" destId="{1453CFF1-983F-49AB-9D2B-5630A03D226A}" srcOrd="0" destOrd="0" presId="urn:microsoft.com/office/officeart/2005/8/layout/orgChart1"/>
    <dgm:cxn modelId="{F9B7C493-1900-476D-9670-01223645C057}" type="presOf" srcId="{D2CB9CBA-7A50-4432-B0B7-94A80BB10EC6}" destId="{31AF5072-B1C3-4121-B059-C74F7EDFF68D}" srcOrd="0" destOrd="0" presId="urn:microsoft.com/office/officeart/2005/8/layout/orgChart1"/>
    <dgm:cxn modelId="{0BAB89A1-00C8-432F-BB11-F67232722E2D}" srcId="{EE8A1BC6-572F-450C-AF98-03BB9C160C2A}" destId="{D2CB9CBA-7A50-4432-B0B7-94A80BB10EC6}" srcOrd="2" destOrd="0" parTransId="{EB5BC199-6C2A-459C-99DC-C8AAD3C2CD5C}" sibTransId="{113B6E4F-7EF4-4B36-A534-42999F106CED}"/>
    <dgm:cxn modelId="{43AE74A3-EE90-4F20-9FAB-A7233C500F78}" type="presOf" srcId="{EE8A1BC6-572F-450C-AF98-03BB9C160C2A}" destId="{F8826953-F30F-45AD-9E61-585413CE3732}" srcOrd="0" destOrd="0" presId="urn:microsoft.com/office/officeart/2005/8/layout/orgChart1"/>
    <dgm:cxn modelId="{7EBCD1A4-8267-46FC-9E46-FA0ABF6664EB}" type="presOf" srcId="{A73CD799-7A2C-4F68-B1D6-E66E8B10311A}" destId="{41696B80-2F4E-4900-8691-927EA02C3C8C}" srcOrd="0" destOrd="0" presId="urn:microsoft.com/office/officeart/2005/8/layout/orgChart1"/>
    <dgm:cxn modelId="{9456B8B7-1705-4472-9C15-7A5A0449C13F}" type="presOf" srcId="{D93FE93A-9944-431B-8C36-9A4E400E6934}" destId="{752CE55E-435B-439F-9356-EBBF5F6256B4}" srcOrd="1" destOrd="0" presId="urn:microsoft.com/office/officeart/2005/8/layout/orgChart1"/>
    <dgm:cxn modelId="{0BFDA7D1-7CE1-43C6-9D98-422E7AFF524C}" srcId="{EE8A1BC6-572F-450C-AF98-03BB9C160C2A}" destId="{D93FE93A-9944-431B-8C36-9A4E400E6934}" srcOrd="0" destOrd="0" parTransId="{A73CD799-7A2C-4F68-B1D6-E66E8B10311A}" sibTransId="{4EA7E282-FA60-4AB2-B04C-69660547C90E}"/>
    <dgm:cxn modelId="{D85643D8-65BA-4214-B234-0DCA4947F4FB}" type="presOf" srcId="{D2CB9CBA-7A50-4432-B0B7-94A80BB10EC6}" destId="{33607715-331E-4B0F-B46C-2C7354377048}" srcOrd="1" destOrd="0" presId="urn:microsoft.com/office/officeart/2005/8/layout/orgChart1"/>
    <dgm:cxn modelId="{CD193F64-E3A1-4099-80D4-E5291F07E27F}" type="presParOf" srcId="{28635520-441C-4442-960D-4A6064EF64E0}" destId="{D6CC485F-A040-43E7-A001-0894FC8AB919}" srcOrd="0" destOrd="0" presId="urn:microsoft.com/office/officeart/2005/8/layout/orgChart1"/>
    <dgm:cxn modelId="{452026D6-0246-43F4-8FF8-271D0E622F30}" type="presParOf" srcId="{D6CC485F-A040-43E7-A001-0894FC8AB919}" destId="{64AD3ACD-BFF0-4F78-9F61-614CDD376854}" srcOrd="0" destOrd="0" presId="urn:microsoft.com/office/officeart/2005/8/layout/orgChart1"/>
    <dgm:cxn modelId="{77A3F2F0-C2EE-43D0-B2A2-8B4998B544D6}" type="presParOf" srcId="{64AD3ACD-BFF0-4F78-9F61-614CDD376854}" destId="{F8826953-F30F-45AD-9E61-585413CE3732}" srcOrd="0" destOrd="0" presId="urn:microsoft.com/office/officeart/2005/8/layout/orgChart1"/>
    <dgm:cxn modelId="{A0A1F09D-C673-4044-B0AC-179262940FFC}" type="presParOf" srcId="{64AD3ACD-BFF0-4F78-9F61-614CDD376854}" destId="{C2EB2AA0-2CB0-4E2B-A69E-AABF9C138EE9}" srcOrd="1" destOrd="0" presId="urn:microsoft.com/office/officeart/2005/8/layout/orgChart1"/>
    <dgm:cxn modelId="{DB845F9E-E655-4F06-8B6F-777D5C4FF3DC}" type="presParOf" srcId="{D6CC485F-A040-43E7-A001-0894FC8AB919}" destId="{28DB8AF9-586D-4D7A-8580-977B76BA3E26}" srcOrd="1" destOrd="0" presId="urn:microsoft.com/office/officeart/2005/8/layout/orgChart1"/>
    <dgm:cxn modelId="{376C30AA-66B7-4067-94A4-A601DA49214C}" type="presParOf" srcId="{28DB8AF9-586D-4D7A-8580-977B76BA3E26}" destId="{41696B80-2F4E-4900-8691-927EA02C3C8C}" srcOrd="0" destOrd="0" presId="urn:microsoft.com/office/officeart/2005/8/layout/orgChart1"/>
    <dgm:cxn modelId="{2C8A64DF-7554-417B-BAC7-D82A92D563E4}" type="presParOf" srcId="{28DB8AF9-586D-4D7A-8580-977B76BA3E26}" destId="{43634999-FB1D-46D4-889F-920BE4EB18E0}" srcOrd="1" destOrd="0" presId="urn:microsoft.com/office/officeart/2005/8/layout/orgChart1"/>
    <dgm:cxn modelId="{8E586899-E933-430E-B437-281C95530F56}" type="presParOf" srcId="{43634999-FB1D-46D4-889F-920BE4EB18E0}" destId="{336AC1D4-DD2B-4A75-9EEE-132832B40E2D}" srcOrd="0" destOrd="0" presId="urn:microsoft.com/office/officeart/2005/8/layout/orgChart1"/>
    <dgm:cxn modelId="{9F6F2938-5876-433C-931E-F24071ADEAC8}" type="presParOf" srcId="{336AC1D4-DD2B-4A75-9EEE-132832B40E2D}" destId="{1453CFF1-983F-49AB-9D2B-5630A03D226A}" srcOrd="0" destOrd="0" presId="urn:microsoft.com/office/officeart/2005/8/layout/orgChart1"/>
    <dgm:cxn modelId="{C70B05DA-730C-48D6-80A4-9A6B6B21D0DF}" type="presParOf" srcId="{336AC1D4-DD2B-4A75-9EEE-132832B40E2D}" destId="{752CE55E-435B-439F-9356-EBBF5F6256B4}" srcOrd="1" destOrd="0" presId="urn:microsoft.com/office/officeart/2005/8/layout/orgChart1"/>
    <dgm:cxn modelId="{CE82C5F7-A2C1-42AD-A8F2-45BE1FBEE683}" type="presParOf" srcId="{43634999-FB1D-46D4-889F-920BE4EB18E0}" destId="{BCA4965F-4F70-4856-9E93-5B2434BCAA8E}" srcOrd="1" destOrd="0" presId="urn:microsoft.com/office/officeart/2005/8/layout/orgChart1"/>
    <dgm:cxn modelId="{A83C041C-71D0-42C2-97ED-1DE2DB7D180F}" type="presParOf" srcId="{43634999-FB1D-46D4-889F-920BE4EB18E0}" destId="{2029F04C-4917-4E02-B2B9-7D5BCBC3E686}" srcOrd="2" destOrd="0" presId="urn:microsoft.com/office/officeart/2005/8/layout/orgChart1"/>
    <dgm:cxn modelId="{D8365C35-3A0B-44F4-AAA8-B343EB85F8BE}" type="presParOf" srcId="{28DB8AF9-586D-4D7A-8580-977B76BA3E26}" destId="{DE8446DA-AD45-4BBC-A799-012B9EB2DE31}" srcOrd="2" destOrd="0" presId="urn:microsoft.com/office/officeart/2005/8/layout/orgChart1"/>
    <dgm:cxn modelId="{3D64BB09-C28D-495E-8B0F-7A2CFBBA4E68}" type="presParOf" srcId="{28DB8AF9-586D-4D7A-8580-977B76BA3E26}" destId="{CA350DE5-6DA0-4CE8-A9E9-20766BDFCF90}" srcOrd="3" destOrd="0" presId="urn:microsoft.com/office/officeart/2005/8/layout/orgChart1"/>
    <dgm:cxn modelId="{0F3D739B-D923-4A8B-BD5B-96DA0C256055}" type="presParOf" srcId="{CA350DE5-6DA0-4CE8-A9E9-20766BDFCF90}" destId="{8458FFE6-333A-4216-BFFA-80DF65E6991A}" srcOrd="0" destOrd="0" presId="urn:microsoft.com/office/officeart/2005/8/layout/orgChart1"/>
    <dgm:cxn modelId="{0AFA553B-9306-49C9-96D5-860F878C5D35}" type="presParOf" srcId="{8458FFE6-333A-4216-BFFA-80DF65E6991A}" destId="{29D6060C-3FC9-4D1A-8677-4134E60663D0}" srcOrd="0" destOrd="0" presId="urn:microsoft.com/office/officeart/2005/8/layout/orgChart1"/>
    <dgm:cxn modelId="{EEF9C734-ABFC-4A9F-A185-00D907120835}" type="presParOf" srcId="{8458FFE6-333A-4216-BFFA-80DF65E6991A}" destId="{80D92DFF-4854-47A1-B73A-61252A1CCBC4}" srcOrd="1" destOrd="0" presId="urn:microsoft.com/office/officeart/2005/8/layout/orgChart1"/>
    <dgm:cxn modelId="{88A69AA0-CC7E-4AEA-8EF4-CDB9FF000F82}" type="presParOf" srcId="{CA350DE5-6DA0-4CE8-A9E9-20766BDFCF90}" destId="{0DF2D8B1-DBC3-4954-A640-43355688DD28}" srcOrd="1" destOrd="0" presId="urn:microsoft.com/office/officeart/2005/8/layout/orgChart1"/>
    <dgm:cxn modelId="{82C3F801-33E7-400D-8983-E9ACE0D69085}" type="presParOf" srcId="{CA350DE5-6DA0-4CE8-A9E9-20766BDFCF90}" destId="{F1231A61-B402-456F-BB6E-C461D617C2F9}" srcOrd="2" destOrd="0" presId="urn:microsoft.com/office/officeart/2005/8/layout/orgChart1"/>
    <dgm:cxn modelId="{5ADC8473-43CC-4BF0-BEE3-B6859B3BF3FE}" type="presParOf" srcId="{28DB8AF9-586D-4D7A-8580-977B76BA3E26}" destId="{DC996844-0484-4205-A03B-AC079A4089CF}" srcOrd="4" destOrd="0" presId="urn:microsoft.com/office/officeart/2005/8/layout/orgChart1"/>
    <dgm:cxn modelId="{E6126736-7B5D-4CA4-ABC1-B3E2DD1FCD8D}" type="presParOf" srcId="{28DB8AF9-586D-4D7A-8580-977B76BA3E26}" destId="{4263E20E-FA32-4D60-9E1B-76C590607360}" srcOrd="5" destOrd="0" presId="urn:microsoft.com/office/officeart/2005/8/layout/orgChart1"/>
    <dgm:cxn modelId="{9E2BFBD5-5E2B-403B-A8CA-4D3675DAE957}" type="presParOf" srcId="{4263E20E-FA32-4D60-9E1B-76C590607360}" destId="{776BBE92-322C-44E5-B443-5196675131B9}" srcOrd="0" destOrd="0" presId="urn:microsoft.com/office/officeart/2005/8/layout/orgChart1"/>
    <dgm:cxn modelId="{7E811108-BDD6-4BAA-AB97-EF1BA67D15CB}" type="presParOf" srcId="{776BBE92-322C-44E5-B443-5196675131B9}" destId="{31AF5072-B1C3-4121-B059-C74F7EDFF68D}" srcOrd="0" destOrd="0" presId="urn:microsoft.com/office/officeart/2005/8/layout/orgChart1"/>
    <dgm:cxn modelId="{2267AAE8-D844-40D6-B1FA-6AADC1CE331F}" type="presParOf" srcId="{776BBE92-322C-44E5-B443-5196675131B9}" destId="{33607715-331E-4B0F-B46C-2C7354377048}" srcOrd="1" destOrd="0" presId="urn:microsoft.com/office/officeart/2005/8/layout/orgChart1"/>
    <dgm:cxn modelId="{E1F0688B-CFEC-4427-824F-0EBF8776D47F}" type="presParOf" srcId="{4263E20E-FA32-4D60-9E1B-76C590607360}" destId="{ECE20A4F-337C-4B73-B0D5-959B9D309E77}" srcOrd="1" destOrd="0" presId="urn:microsoft.com/office/officeart/2005/8/layout/orgChart1"/>
    <dgm:cxn modelId="{0BC6B6F2-3853-4809-A614-03EB674835A9}" type="presParOf" srcId="{4263E20E-FA32-4D60-9E1B-76C590607360}" destId="{1AAF6C2F-AEA7-41FA-A6BA-A2A330B1FE18}" srcOrd="2" destOrd="0" presId="urn:microsoft.com/office/officeart/2005/8/layout/orgChart1"/>
    <dgm:cxn modelId="{DC02FA7D-BAB2-4B87-8A99-B0CD32727809}" type="presParOf" srcId="{D6CC485F-A040-43E7-A001-0894FC8AB919}" destId="{8E66CA56-B8B8-46A1-81D4-6B140579A9E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45662F7-3689-4FC2-892A-9CAE8E357459}" type="doc">
      <dgm:prSet loTypeId="urn:microsoft.com/office/officeart/2005/8/layout/chevron2" loCatId="list" qsTypeId="urn:microsoft.com/office/officeart/2005/8/quickstyle/simple1" qsCatId="simple" csTypeId="urn:microsoft.com/office/officeart/2005/8/colors/colorful1#5" csCatId="colorful" phldr="1"/>
      <dgm:spPr/>
      <dgm:t>
        <a:bodyPr/>
        <a:lstStyle/>
        <a:p>
          <a:endParaRPr lang="en-US"/>
        </a:p>
      </dgm:t>
    </dgm:pt>
    <dgm:pt modelId="{3A8C9132-9904-440F-9032-BBD3FBB2D44F}">
      <dgm:prSet phldrT="[Text]" custT="1"/>
      <dgm:spPr/>
      <dgm:t>
        <a:bodyPr/>
        <a:lstStyle/>
        <a:p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).   </a:t>
          </a:r>
          <a:endParaRPr lang="en-US" sz="1800" dirty="0"/>
        </a:p>
      </dgm:t>
    </dgm:pt>
    <dgm:pt modelId="{04C9253D-9200-4F45-9D2B-A4922403D834}" type="parTrans" cxnId="{CD1E9718-1227-4F63-ACC4-A0653801ED77}">
      <dgm:prSet/>
      <dgm:spPr/>
      <dgm:t>
        <a:bodyPr/>
        <a:lstStyle/>
        <a:p>
          <a:endParaRPr lang="en-US"/>
        </a:p>
      </dgm:t>
    </dgm:pt>
    <dgm:pt modelId="{BB34E667-3210-422B-90A5-7673C09B1619}" type="sibTrans" cxnId="{CD1E9718-1227-4F63-ACC4-A0653801ED77}">
      <dgm:prSet/>
      <dgm:spPr/>
      <dgm:t>
        <a:bodyPr/>
        <a:lstStyle/>
        <a:p>
          <a:endParaRPr lang="en-US"/>
        </a:p>
      </dgm:t>
    </dgm:pt>
    <dgm:pt modelId="{46D5386E-93F4-44B5-8AD4-FB73B2F9F448}">
      <dgm:prSet phldrT="[Text]" custT="1"/>
      <dgm:spPr/>
      <dgm:t>
        <a:bodyPr/>
        <a:lstStyle/>
        <a:p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101</a:t>
          </a:r>
          <a:r>
            <a:rPr lang="en-US" sz="1800" baseline="30000" dirty="0">
              <a:latin typeface="Times New Roman" panose="02020603050405020304" pitchFamily="18" charset="0"/>
              <a:cs typeface="Times New Roman" panose="02020603050405020304" pitchFamily="18" charset="0"/>
            </a:rPr>
            <a:t>st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 ISC held at University of Jammu, </a:t>
          </a:r>
          <a:endParaRPr lang="en-US" sz="1800" dirty="0"/>
        </a:p>
      </dgm:t>
    </dgm:pt>
    <dgm:pt modelId="{17C7B31B-910D-437C-87CB-CC8481B6B272}" type="parTrans" cxnId="{633CC8CF-AFED-45AD-8670-0C9AD196680C}">
      <dgm:prSet/>
      <dgm:spPr/>
      <dgm:t>
        <a:bodyPr/>
        <a:lstStyle/>
        <a:p>
          <a:endParaRPr lang="en-US"/>
        </a:p>
      </dgm:t>
    </dgm:pt>
    <dgm:pt modelId="{2A70596B-E20E-44D9-9099-A91878DE9781}" type="sibTrans" cxnId="{633CC8CF-AFED-45AD-8670-0C9AD196680C}">
      <dgm:prSet/>
      <dgm:spPr/>
      <dgm:t>
        <a:bodyPr/>
        <a:lstStyle/>
        <a:p>
          <a:endParaRPr lang="en-US"/>
        </a:p>
      </dgm:t>
    </dgm:pt>
    <dgm:pt modelId="{2D178837-4C00-4C62-B2E4-7D1A7D6C6135}">
      <dgm:prSet phldrT="[Text]" custT="1"/>
      <dgm:spPr/>
      <dgm:t>
        <a:bodyPr/>
        <a:lstStyle/>
        <a:p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(ii).  </a:t>
          </a:r>
          <a:endParaRPr lang="en-US" sz="1800" dirty="0"/>
        </a:p>
      </dgm:t>
    </dgm:pt>
    <dgm:pt modelId="{3DAFA9DF-3164-46E1-8023-E3F81B684760}" type="parTrans" cxnId="{36AC2CC7-A35D-4991-8804-A1F45589DCD1}">
      <dgm:prSet/>
      <dgm:spPr/>
      <dgm:t>
        <a:bodyPr/>
        <a:lstStyle/>
        <a:p>
          <a:endParaRPr lang="en-US"/>
        </a:p>
      </dgm:t>
    </dgm:pt>
    <dgm:pt modelId="{EB51CB05-23B6-4CEE-9DDF-C08572A77359}" type="sibTrans" cxnId="{36AC2CC7-A35D-4991-8804-A1F45589DCD1}">
      <dgm:prSet/>
      <dgm:spPr/>
      <dgm:t>
        <a:bodyPr/>
        <a:lstStyle/>
        <a:p>
          <a:endParaRPr lang="en-US"/>
        </a:p>
      </dgm:t>
    </dgm:pt>
    <dgm:pt modelId="{E617F207-71EF-4CC1-B5AD-2657B2D83BA0}">
      <dgm:prSet phldrT="[Text]" custT="1"/>
      <dgm:spPr/>
      <dgm:t>
        <a:bodyPr/>
        <a:lstStyle/>
        <a:p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103</a:t>
          </a:r>
          <a:r>
            <a:rPr lang="en-US" sz="1800" baseline="30000" dirty="0">
              <a:latin typeface="Times New Roman" panose="02020603050405020304" pitchFamily="18" charset="0"/>
              <a:cs typeface="Times New Roman" panose="02020603050405020304" pitchFamily="18" charset="0"/>
            </a:rPr>
            <a:t>rd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 ISC held at University of Mysore and  </a:t>
          </a:r>
          <a:endParaRPr lang="en-US" sz="1800" dirty="0"/>
        </a:p>
      </dgm:t>
    </dgm:pt>
    <dgm:pt modelId="{0EC6C014-7EA9-4646-94D0-5A043707ED01}" type="parTrans" cxnId="{E6ED9F4B-6027-45A4-9A67-BC665BFF117E}">
      <dgm:prSet/>
      <dgm:spPr/>
      <dgm:t>
        <a:bodyPr/>
        <a:lstStyle/>
        <a:p>
          <a:endParaRPr lang="en-US"/>
        </a:p>
      </dgm:t>
    </dgm:pt>
    <dgm:pt modelId="{CC0B6368-D5A8-4AEB-81B3-EED8CC4C0174}" type="sibTrans" cxnId="{E6ED9F4B-6027-45A4-9A67-BC665BFF117E}">
      <dgm:prSet/>
      <dgm:spPr/>
      <dgm:t>
        <a:bodyPr/>
        <a:lstStyle/>
        <a:p>
          <a:endParaRPr lang="en-US"/>
        </a:p>
      </dgm:t>
    </dgm:pt>
    <dgm:pt modelId="{E9CE5C4F-7153-44CD-A0FC-F43BF10C9F78}">
      <dgm:prSet phldrT="[Text]" custT="1"/>
      <dgm:spPr/>
      <dgm:t>
        <a:bodyPr/>
        <a:lstStyle/>
        <a:p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(iii). </a:t>
          </a:r>
          <a:endParaRPr lang="en-US" sz="1800" dirty="0"/>
        </a:p>
      </dgm:t>
    </dgm:pt>
    <dgm:pt modelId="{A6E5752B-B524-4321-8E1B-46C875E06536}" type="parTrans" cxnId="{A83EE04A-2320-48FB-8D65-6B5A3CE17B80}">
      <dgm:prSet/>
      <dgm:spPr/>
      <dgm:t>
        <a:bodyPr/>
        <a:lstStyle/>
        <a:p>
          <a:endParaRPr lang="en-US"/>
        </a:p>
      </dgm:t>
    </dgm:pt>
    <dgm:pt modelId="{5FE11E27-A430-4A6C-95DC-C5A635FF1B17}" type="sibTrans" cxnId="{A83EE04A-2320-48FB-8D65-6B5A3CE17B80}">
      <dgm:prSet/>
      <dgm:spPr/>
      <dgm:t>
        <a:bodyPr/>
        <a:lstStyle/>
        <a:p>
          <a:endParaRPr lang="en-US"/>
        </a:p>
      </dgm:t>
    </dgm:pt>
    <dgm:pt modelId="{8445902F-97D7-489F-81FD-F13AE3620854}">
      <dgm:prSet phldrT="[Text]" custT="1"/>
      <dgm:spPr/>
      <dgm:t>
        <a:bodyPr/>
        <a:lstStyle/>
        <a:p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104</a:t>
          </a:r>
          <a:r>
            <a:rPr lang="en-US" sz="1800" baseline="30000" dirty="0">
              <a:latin typeface="Times New Roman" panose="02020603050405020304" pitchFamily="18" charset="0"/>
              <a:cs typeface="Times New Roman" panose="02020603050405020304" pitchFamily="18" charset="0"/>
            </a:rPr>
            <a:t>th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ISC held at SV University,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Tirupati</a:t>
          </a:r>
          <a:endParaRPr lang="en-US" sz="1800" dirty="0"/>
        </a:p>
      </dgm:t>
    </dgm:pt>
    <dgm:pt modelId="{464D4B0B-641C-4D0D-8EE5-5CE7D44D6700}" type="parTrans" cxnId="{BA309B50-BB9C-4D90-9C96-99E203826068}">
      <dgm:prSet/>
      <dgm:spPr/>
      <dgm:t>
        <a:bodyPr/>
        <a:lstStyle/>
        <a:p>
          <a:endParaRPr lang="en-US"/>
        </a:p>
      </dgm:t>
    </dgm:pt>
    <dgm:pt modelId="{CA259D55-38E1-4794-BC02-652CFFE6F832}" type="sibTrans" cxnId="{BA309B50-BB9C-4D90-9C96-99E203826068}">
      <dgm:prSet/>
      <dgm:spPr/>
      <dgm:t>
        <a:bodyPr/>
        <a:lstStyle/>
        <a:p>
          <a:endParaRPr lang="en-US"/>
        </a:p>
      </dgm:t>
    </dgm:pt>
    <dgm:pt modelId="{E713EB4F-DC67-43F3-A04A-711D1F6D99F1}" type="pres">
      <dgm:prSet presAssocID="{B45662F7-3689-4FC2-892A-9CAE8E357459}" presName="linearFlow" presStyleCnt="0">
        <dgm:presLayoutVars>
          <dgm:dir/>
          <dgm:animLvl val="lvl"/>
          <dgm:resizeHandles val="exact"/>
        </dgm:presLayoutVars>
      </dgm:prSet>
      <dgm:spPr/>
    </dgm:pt>
    <dgm:pt modelId="{EFD5048B-7283-494F-B330-7FAB18AEE43B}" type="pres">
      <dgm:prSet presAssocID="{3A8C9132-9904-440F-9032-BBD3FBB2D44F}" presName="composite" presStyleCnt="0"/>
      <dgm:spPr/>
    </dgm:pt>
    <dgm:pt modelId="{06B0639B-7CA2-4628-ACAC-683D3751F107}" type="pres">
      <dgm:prSet presAssocID="{3A8C9132-9904-440F-9032-BBD3FBB2D44F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A3023D3C-D840-4F7A-BD56-A184EA566B8D}" type="pres">
      <dgm:prSet presAssocID="{3A8C9132-9904-440F-9032-BBD3FBB2D44F}" presName="descendantText" presStyleLbl="alignAcc1" presStyleIdx="0" presStyleCnt="3">
        <dgm:presLayoutVars>
          <dgm:bulletEnabled val="1"/>
        </dgm:presLayoutVars>
      </dgm:prSet>
      <dgm:spPr/>
    </dgm:pt>
    <dgm:pt modelId="{A1315D3E-3C3E-4BE2-89EF-72A30478305C}" type="pres">
      <dgm:prSet presAssocID="{BB34E667-3210-422B-90A5-7673C09B1619}" presName="sp" presStyleCnt="0"/>
      <dgm:spPr/>
    </dgm:pt>
    <dgm:pt modelId="{3FFBB3B1-1ED6-4598-8344-A3B0E583EBC3}" type="pres">
      <dgm:prSet presAssocID="{2D178837-4C00-4C62-B2E4-7D1A7D6C6135}" presName="composite" presStyleCnt="0"/>
      <dgm:spPr/>
    </dgm:pt>
    <dgm:pt modelId="{BABE543F-6595-4AD0-BEA1-E2457E882361}" type="pres">
      <dgm:prSet presAssocID="{2D178837-4C00-4C62-B2E4-7D1A7D6C6135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50D48738-F868-4E89-886B-5964803C2125}" type="pres">
      <dgm:prSet presAssocID="{2D178837-4C00-4C62-B2E4-7D1A7D6C6135}" presName="descendantText" presStyleLbl="alignAcc1" presStyleIdx="1" presStyleCnt="3">
        <dgm:presLayoutVars>
          <dgm:bulletEnabled val="1"/>
        </dgm:presLayoutVars>
      </dgm:prSet>
      <dgm:spPr/>
    </dgm:pt>
    <dgm:pt modelId="{F3223994-C13F-4632-9A50-5D3ACB81265A}" type="pres">
      <dgm:prSet presAssocID="{EB51CB05-23B6-4CEE-9DDF-C08572A77359}" presName="sp" presStyleCnt="0"/>
      <dgm:spPr/>
    </dgm:pt>
    <dgm:pt modelId="{BF3124B8-740C-4348-BF0D-7AAE6A230BD7}" type="pres">
      <dgm:prSet presAssocID="{E9CE5C4F-7153-44CD-A0FC-F43BF10C9F78}" presName="composite" presStyleCnt="0"/>
      <dgm:spPr/>
    </dgm:pt>
    <dgm:pt modelId="{E448382C-7382-451D-8409-C6F838949813}" type="pres">
      <dgm:prSet presAssocID="{E9CE5C4F-7153-44CD-A0FC-F43BF10C9F78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17A937C5-199A-4E77-9ACF-62314DEED443}" type="pres">
      <dgm:prSet presAssocID="{E9CE5C4F-7153-44CD-A0FC-F43BF10C9F78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CD1E9718-1227-4F63-ACC4-A0653801ED77}" srcId="{B45662F7-3689-4FC2-892A-9CAE8E357459}" destId="{3A8C9132-9904-440F-9032-BBD3FBB2D44F}" srcOrd="0" destOrd="0" parTransId="{04C9253D-9200-4F45-9D2B-A4922403D834}" sibTransId="{BB34E667-3210-422B-90A5-7673C09B1619}"/>
    <dgm:cxn modelId="{1A34513A-8A9F-45BD-BCA4-05FB3421736F}" type="presOf" srcId="{E617F207-71EF-4CC1-B5AD-2657B2D83BA0}" destId="{50D48738-F868-4E89-886B-5964803C2125}" srcOrd="0" destOrd="0" presId="urn:microsoft.com/office/officeart/2005/8/layout/chevron2"/>
    <dgm:cxn modelId="{FB6A7F66-6FE7-49A1-9365-F3CD923EEC55}" type="presOf" srcId="{E9CE5C4F-7153-44CD-A0FC-F43BF10C9F78}" destId="{E448382C-7382-451D-8409-C6F838949813}" srcOrd="0" destOrd="0" presId="urn:microsoft.com/office/officeart/2005/8/layout/chevron2"/>
    <dgm:cxn modelId="{A83EE04A-2320-48FB-8D65-6B5A3CE17B80}" srcId="{B45662F7-3689-4FC2-892A-9CAE8E357459}" destId="{E9CE5C4F-7153-44CD-A0FC-F43BF10C9F78}" srcOrd="2" destOrd="0" parTransId="{A6E5752B-B524-4321-8E1B-46C875E06536}" sibTransId="{5FE11E27-A430-4A6C-95DC-C5A635FF1B17}"/>
    <dgm:cxn modelId="{E6ED9F4B-6027-45A4-9A67-BC665BFF117E}" srcId="{2D178837-4C00-4C62-B2E4-7D1A7D6C6135}" destId="{E617F207-71EF-4CC1-B5AD-2657B2D83BA0}" srcOrd="0" destOrd="0" parTransId="{0EC6C014-7EA9-4646-94D0-5A043707ED01}" sibTransId="{CC0B6368-D5A8-4AEB-81B3-EED8CC4C0174}"/>
    <dgm:cxn modelId="{BA309B50-BB9C-4D90-9C96-99E203826068}" srcId="{E9CE5C4F-7153-44CD-A0FC-F43BF10C9F78}" destId="{8445902F-97D7-489F-81FD-F13AE3620854}" srcOrd="0" destOrd="0" parTransId="{464D4B0B-641C-4D0D-8EE5-5CE7D44D6700}" sibTransId="{CA259D55-38E1-4794-BC02-652CFFE6F832}"/>
    <dgm:cxn modelId="{522896A6-1639-4EF5-A0A7-734AD3D14A8D}" type="presOf" srcId="{2D178837-4C00-4C62-B2E4-7D1A7D6C6135}" destId="{BABE543F-6595-4AD0-BEA1-E2457E882361}" srcOrd="0" destOrd="0" presId="urn:microsoft.com/office/officeart/2005/8/layout/chevron2"/>
    <dgm:cxn modelId="{D0FC5FB2-4ABF-406E-9E75-6B7D130C8BB8}" type="presOf" srcId="{46D5386E-93F4-44B5-8AD4-FB73B2F9F448}" destId="{A3023D3C-D840-4F7A-BD56-A184EA566B8D}" srcOrd="0" destOrd="0" presId="urn:microsoft.com/office/officeart/2005/8/layout/chevron2"/>
    <dgm:cxn modelId="{36AC2CC7-A35D-4991-8804-A1F45589DCD1}" srcId="{B45662F7-3689-4FC2-892A-9CAE8E357459}" destId="{2D178837-4C00-4C62-B2E4-7D1A7D6C6135}" srcOrd="1" destOrd="0" parTransId="{3DAFA9DF-3164-46E1-8023-E3F81B684760}" sibTransId="{EB51CB05-23B6-4CEE-9DDF-C08572A77359}"/>
    <dgm:cxn modelId="{633CC8CF-AFED-45AD-8670-0C9AD196680C}" srcId="{3A8C9132-9904-440F-9032-BBD3FBB2D44F}" destId="{46D5386E-93F4-44B5-8AD4-FB73B2F9F448}" srcOrd="0" destOrd="0" parTransId="{17C7B31B-910D-437C-87CB-CC8481B6B272}" sibTransId="{2A70596B-E20E-44D9-9099-A91878DE9781}"/>
    <dgm:cxn modelId="{6F02A5DE-B223-4CA2-AF6D-AE6FDC80CED6}" type="presOf" srcId="{8445902F-97D7-489F-81FD-F13AE3620854}" destId="{17A937C5-199A-4E77-9ACF-62314DEED443}" srcOrd="0" destOrd="0" presId="urn:microsoft.com/office/officeart/2005/8/layout/chevron2"/>
    <dgm:cxn modelId="{6CD3DEE4-D4DA-4FD8-9A3C-031C903DCB7B}" type="presOf" srcId="{3A8C9132-9904-440F-9032-BBD3FBB2D44F}" destId="{06B0639B-7CA2-4628-ACAC-683D3751F107}" srcOrd="0" destOrd="0" presId="urn:microsoft.com/office/officeart/2005/8/layout/chevron2"/>
    <dgm:cxn modelId="{E6901CF7-3B80-4267-993B-540A09AD5120}" type="presOf" srcId="{B45662F7-3689-4FC2-892A-9CAE8E357459}" destId="{E713EB4F-DC67-43F3-A04A-711D1F6D99F1}" srcOrd="0" destOrd="0" presId="urn:microsoft.com/office/officeart/2005/8/layout/chevron2"/>
    <dgm:cxn modelId="{B3777CA2-908F-403C-A698-41D7DC75B3A5}" type="presParOf" srcId="{E713EB4F-DC67-43F3-A04A-711D1F6D99F1}" destId="{EFD5048B-7283-494F-B330-7FAB18AEE43B}" srcOrd="0" destOrd="0" presId="urn:microsoft.com/office/officeart/2005/8/layout/chevron2"/>
    <dgm:cxn modelId="{E82BFC56-FF04-415B-B388-F623B6DBB4E8}" type="presParOf" srcId="{EFD5048B-7283-494F-B330-7FAB18AEE43B}" destId="{06B0639B-7CA2-4628-ACAC-683D3751F107}" srcOrd="0" destOrd="0" presId="urn:microsoft.com/office/officeart/2005/8/layout/chevron2"/>
    <dgm:cxn modelId="{B61E8844-D409-499B-BE54-5BCEDBF24092}" type="presParOf" srcId="{EFD5048B-7283-494F-B330-7FAB18AEE43B}" destId="{A3023D3C-D840-4F7A-BD56-A184EA566B8D}" srcOrd="1" destOrd="0" presId="urn:microsoft.com/office/officeart/2005/8/layout/chevron2"/>
    <dgm:cxn modelId="{BA4118EB-3D16-47C3-8C94-80774EDEE9ED}" type="presParOf" srcId="{E713EB4F-DC67-43F3-A04A-711D1F6D99F1}" destId="{A1315D3E-3C3E-4BE2-89EF-72A30478305C}" srcOrd="1" destOrd="0" presId="urn:microsoft.com/office/officeart/2005/8/layout/chevron2"/>
    <dgm:cxn modelId="{C1E07488-3918-425B-9D6C-E278ECB985D8}" type="presParOf" srcId="{E713EB4F-DC67-43F3-A04A-711D1F6D99F1}" destId="{3FFBB3B1-1ED6-4598-8344-A3B0E583EBC3}" srcOrd="2" destOrd="0" presId="urn:microsoft.com/office/officeart/2005/8/layout/chevron2"/>
    <dgm:cxn modelId="{EFA2D232-2FC4-4125-BCC3-32374D0C79B1}" type="presParOf" srcId="{3FFBB3B1-1ED6-4598-8344-A3B0E583EBC3}" destId="{BABE543F-6595-4AD0-BEA1-E2457E882361}" srcOrd="0" destOrd="0" presId="urn:microsoft.com/office/officeart/2005/8/layout/chevron2"/>
    <dgm:cxn modelId="{4D33886E-FFAC-4C98-95B4-2D5AC6A33B4C}" type="presParOf" srcId="{3FFBB3B1-1ED6-4598-8344-A3B0E583EBC3}" destId="{50D48738-F868-4E89-886B-5964803C2125}" srcOrd="1" destOrd="0" presId="urn:microsoft.com/office/officeart/2005/8/layout/chevron2"/>
    <dgm:cxn modelId="{9F0EB055-25C3-4395-809E-AC008980DDC8}" type="presParOf" srcId="{E713EB4F-DC67-43F3-A04A-711D1F6D99F1}" destId="{F3223994-C13F-4632-9A50-5D3ACB81265A}" srcOrd="3" destOrd="0" presId="urn:microsoft.com/office/officeart/2005/8/layout/chevron2"/>
    <dgm:cxn modelId="{C3809023-05A7-43A7-A95B-6F02725EC4F4}" type="presParOf" srcId="{E713EB4F-DC67-43F3-A04A-711D1F6D99F1}" destId="{BF3124B8-740C-4348-BF0D-7AAE6A230BD7}" srcOrd="4" destOrd="0" presId="urn:microsoft.com/office/officeart/2005/8/layout/chevron2"/>
    <dgm:cxn modelId="{BCEEED82-75C5-44AA-98F9-67AFBBA6B768}" type="presParOf" srcId="{BF3124B8-740C-4348-BF0D-7AAE6A230BD7}" destId="{E448382C-7382-451D-8409-C6F838949813}" srcOrd="0" destOrd="0" presId="urn:microsoft.com/office/officeart/2005/8/layout/chevron2"/>
    <dgm:cxn modelId="{21BFEF57-28BC-4802-A284-5BEF822E3E9F}" type="presParOf" srcId="{BF3124B8-740C-4348-BF0D-7AAE6A230BD7}" destId="{17A937C5-199A-4E77-9ACF-62314DEED44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0E9A93B-949E-4900-97F4-9B84D6AEEE42}" type="doc">
      <dgm:prSet loTypeId="urn:microsoft.com/office/officeart/2005/8/layout/vList2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4018F7D-D07C-49C8-BB47-1C961DDC2318}">
      <dgm:prSet phldrT="[Text]" custT="1"/>
      <dgm:spPr/>
      <dgm:t>
        <a:bodyPr/>
        <a:lstStyle/>
        <a:p>
          <a:r>
            <a: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 Prof. Rita </a:t>
          </a:r>
          <a:r>
            <a:rPr lang="en-US" sz="16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Mehra</a:t>
          </a:r>
          <a:r>
            <a: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was awarded Certificate of American Chemical Society  for valuable   contribution and dedicated service in the peer review of manuscripts submitted to ACS Journals.</a:t>
          </a:r>
          <a:endParaRPr lang="en-US" sz="1600" dirty="0">
            <a:solidFill>
              <a:schemeClr val="bg1"/>
            </a:solidFill>
          </a:endParaRPr>
        </a:p>
      </dgm:t>
    </dgm:pt>
    <dgm:pt modelId="{9631250D-C0C1-448C-AEBA-9AE170E14661}" type="parTrans" cxnId="{BA89BEB4-4A49-4F09-AF43-3E25DB20C1F2}">
      <dgm:prSet/>
      <dgm:spPr/>
      <dgm:t>
        <a:bodyPr/>
        <a:lstStyle/>
        <a:p>
          <a:endParaRPr lang="en-US"/>
        </a:p>
      </dgm:t>
    </dgm:pt>
    <dgm:pt modelId="{AB937267-B3FD-4AFD-838A-5FAE5CC66E3B}" type="sibTrans" cxnId="{BA89BEB4-4A49-4F09-AF43-3E25DB20C1F2}">
      <dgm:prSet/>
      <dgm:spPr/>
      <dgm:t>
        <a:bodyPr/>
        <a:lstStyle/>
        <a:p>
          <a:endParaRPr lang="en-US"/>
        </a:p>
      </dgm:t>
    </dgm:pt>
    <dgm:pt modelId="{CCD9FFD1-37A3-434E-BCA9-79541EDAB1E9}">
      <dgm:prSet phldrT="[Text]" phldr="1"/>
      <dgm:spPr/>
      <dgm:t>
        <a:bodyPr/>
        <a:lstStyle/>
        <a:p>
          <a:endParaRPr lang="en-US" dirty="0"/>
        </a:p>
      </dgm:t>
    </dgm:pt>
    <dgm:pt modelId="{EFE89384-3E2B-45AC-A917-2F4BB2B6C133}" type="parTrans" cxnId="{B78716A3-8CC7-4D7A-8346-FAFF075996C9}">
      <dgm:prSet/>
      <dgm:spPr/>
      <dgm:t>
        <a:bodyPr/>
        <a:lstStyle/>
        <a:p>
          <a:endParaRPr lang="en-US"/>
        </a:p>
      </dgm:t>
    </dgm:pt>
    <dgm:pt modelId="{FDBA3AC0-C111-40F8-88D1-8A56D7CC83D2}" type="sibTrans" cxnId="{B78716A3-8CC7-4D7A-8346-FAFF075996C9}">
      <dgm:prSet/>
      <dgm:spPr/>
      <dgm:t>
        <a:bodyPr/>
        <a:lstStyle/>
        <a:p>
          <a:endParaRPr lang="en-US"/>
        </a:p>
      </dgm:t>
    </dgm:pt>
    <dgm:pt modelId="{CF9BCE89-D69B-4A65-854B-40176D3856FE}">
      <dgm:prSet phldrT="[Text]" custT="1"/>
      <dgm:spPr/>
      <dgm:t>
        <a:bodyPr/>
        <a:lstStyle/>
        <a:p>
          <a:r>
            <a:rPr lang="en-US" sz="1600" b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 Biography of Prof. </a:t>
          </a:r>
          <a:r>
            <a:rPr lang="en-US" sz="1600" b="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Mehra</a:t>
          </a:r>
          <a:r>
            <a:rPr lang="en-US" sz="1600" b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appear in International Directories</a:t>
          </a:r>
          <a:r>
            <a:rPr lang="en-US" sz="500" b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500" b="0" dirty="0">
            <a:solidFill>
              <a:schemeClr val="bg1"/>
            </a:solidFill>
          </a:endParaRPr>
        </a:p>
      </dgm:t>
    </dgm:pt>
    <dgm:pt modelId="{F529F002-F628-4A8A-90E6-3CCDE8C89ED6}" type="parTrans" cxnId="{2DD2E50F-D8AD-40CB-9F72-7EDE7B5ED922}">
      <dgm:prSet/>
      <dgm:spPr/>
      <dgm:t>
        <a:bodyPr/>
        <a:lstStyle/>
        <a:p>
          <a:endParaRPr lang="en-US"/>
        </a:p>
      </dgm:t>
    </dgm:pt>
    <dgm:pt modelId="{6C271FD7-52F0-4902-AE6A-087EDDD66BA7}" type="sibTrans" cxnId="{2DD2E50F-D8AD-40CB-9F72-7EDE7B5ED922}">
      <dgm:prSet/>
      <dgm:spPr/>
      <dgm:t>
        <a:bodyPr/>
        <a:lstStyle/>
        <a:p>
          <a:endParaRPr lang="en-US"/>
        </a:p>
      </dgm:t>
    </dgm:pt>
    <dgm:pt modelId="{F2504A55-2D86-42AF-81AA-8F17C079919C}">
      <dgm:prSet phldrT="[Text]" phldr="1"/>
      <dgm:spPr/>
      <dgm:t>
        <a:bodyPr/>
        <a:lstStyle/>
        <a:p>
          <a:endParaRPr lang="en-US" dirty="0"/>
        </a:p>
      </dgm:t>
    </dgm:pt>
    <dgm:pt modelId="{4179527F-66A3-4118-A228-8977046CAEAA}" type="parTrans" cxnId="{D1F4D707-8690-4A13-8A28-4A98C9CFF9B0}">
      <dgm:prSet/>
      <dgm:spPr/>
      <dgm:t>
        <a:bodyPr/>
        <a:lstStyle/>
        <a:p>
          <a:endParaRPr lang="en-US"/>
        </a:p>
      </dgm:t>
    </dgm:pt>
    <dgm:pt modelId="{C6D5FD10-DF33-49B9-A681-6B73FE179E00}" type="sibTrans" cxnId="{D1F4D707-8690-4A13-8A28-4A98C9CFF9B0}">
      <dgm:prSet/>
      <dgm:spPr/>
      <dgm:t>
        <a:bodyPr/>
        <a:lstStyle/>
        <a:p>
          <a:endParaRPr lang="en-US"/>
        </a:p>
      </dgm:t>
    </dgm:pt>
    <dgm:pt modelId="{0F77E6AD-2950-4321-9681-7FB0C3BC7B52}">
      <dgm:prSet custT="1"/>
      <dgm:spPr/>
      <dgm:t>
        <a:bodyPr/>
        <a:lstStyle/>
        <a:p>
          <a:r>
            <a: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4. Prof. </a:t>
          </a:r>
          <a:r>
            <a:rPr lang="en-US" sz="16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Mehra</a:t>
          </a:r>
          <a:r>
            <a: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was honored as “Chartered Chemist” by Institution of Chemists on account of meritorious research</a:t>
          </a:r>
          <a:r>
            <a:rPr lang="en-US" sz="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5FFD2410-C345-4421-8AF5-143D8A51BBA2}" type="parTrans" cxnId="{8096829E-B598-405F-A122-CC2AC50DAF48}">
      <dgm:prSet/>
      <dgm:spPr/>
      <dgm:t>
        <a:bodyPr/>
        <a:lstStyle/>
        <a:p>
          <a:endParaRPr lang="en-US"/>
        </a:p>
      </dgm:t>
    </dgm:pt>
    <dgm:pt modelId="{33D799F5-2C1D-4864-9044-4E1D289A28DB}" type="sibTrans" cxnId="{8096829E-B598-405F-A122-CC2AC50DAF48}">
      <dgm:prSet/>
      <dgm:spPr/>
      <dgm:t>
        <a:bodyPr/>
        <a:lstStyle/>
        <a:p>
          <a:endParaRPr lang="en-US"/>
        </a:p>
      </dgm:t>
    </dgm:pt>
    <dgm:pt modelId="{26090734-21B1-43FE-B9D4-A128C026B7E8}">
      <dgm:prSet custT="1"/>
      <dgm:spPr/>
      <dgm:t>
        <a:bodyPr/>
        <a:lstStyle/>
        <a:p>
          <a:r>
            <a: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5. Prof. </a:t>
          </a:r>
          <a:r>
            <a:rPr lang="en-US" sz="16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Mehra</a:t>
          </a:r>
          <a:r>
            <a: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is Fellow of Indian Chemical Society</a:t>
          </a:r>
          <a:endParaRPr lang="en-US" sz="1600" dirty="0">
            <a:solidFill>
              <a:schemeClr val="bg1"/>
            </a:solidFill>
          </a:endParaRPr>
        </a:p>
      </dgm:t>
    </dgm:pt>
    <dgm:pt modelId="{B4F1C8A2-E14C-42DC-95B0-30FECAD2387C}" type="parTrans" cxnId="{E92898D0-3A11-4B8C-B2F0-C8D76440D6D5}">
      <dgm:prSet/>
      <dgm:spPr/>
      <dgm:t>
        <a:bodyPr/>
        <a:lstStyle/>
        <a:p>
          <a:endParaRPr lang="en-US"/>
        </a:p>
      </dgm:t>
    </dgm:pt>
    <dgm:pt modelId="{407D22F0-6830-4206-96B2-A685382BA533}" type="sibTrans" cxnId="{E92898D0-3A11-4B8C-B2F0-C8D76440D6D5}">
      <dgm:prSet/>
      <dgm:spPr/>
      <dgm:t>
        <a:bodyPr/>
        <a:lstStyle/>
        <a:p>
          <a:endParaRPr lang="en-US"/>
        </a:p>
      </dgm:t>
    </dgm:pt>
    <dgm:pt modelId="{443DACFA-A0F0-4248-9FC5-C611E8E79213}">
      <dgm:prSet custT="1"/>
      <dgm:spPr/>
      <dgm:t>
        <a:bodyPr/>
        <a:lstStyle/>
        <a:p>
          <a:r>
            <a: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6. Prof. </a:t>
          </a:r>
          <a:r>
            <a:rPr lang="en-US" sz="16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Mehra</a:t>
          </a:r>
          <a:r>
            <a: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is Fellow of Indian Council of Chemists.</a:t>
          </a:r>
          <a:endParaRPr lang="en-US" sz="1600" dirty="0">
            <a:solidFill>
              <a:schemeClr val="bg1"/>
            </a:solidFill>
          </a:endParaRPr>
        </a:p>
      </dgm:t>
    </dgm:pt>
    <dgm:pt modelId="{12A7C9E6-7EC4-462E-B229-9D039EC2F2C7}" type="parTrans" cxnId="{BA97ED20-4295-42F9-B539-09B2434F106B}">
      <dgm:prSet/>
      <dgm:spPr/>
      <dgm:t>
        <a:bodyPr/>
        <a:lstStyle/>
        <a:p>
          <a:endParaRPr lang="en-US"/>
        </a:p>
      </dgm:t>
    </dgm:pt>
    <dgm:pt modelId="{08ADE2E6-D2EB-420B-8A38-C3FA50F5FA4D}" type="sibTrans" cxnId="{BA97ED20-4295-42F9-B539-09B2434F106B}">
      <dgm:prSet/>
      <dgm:spPr/>
      <dgm:t>
        <a:bodyPr/>
        <a:lstStyle/>
        <a:p>
          <a:endParaRPr lang="en-US"/>
        </a:p>
      </dgm:t>
    </dgm:pt>
    <dgm:pt modelId="{542DCA51-B489-4F88-8E39-E79541A2A891}">
      <dgm:prSet custT="1"/>
      <dgm:spPr/>
      <dgm:t>
        <a:bodyPr/>
        <a:lstStyle/>
        <a:p>
          <a:r>
            <a:rPr lang="en-US" sz="1600" b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7. Prof. </a:t>
          </a:r>
          <a:r>
            <a:rPr lang="en-US" sz="1600" b="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Mehra</a:t>
          </a:r>
          <a:r>
            <a:rPr lang="en-US" sz="1600" b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is Fellow of Institution of Chemists</a:t>
          </a:r>
          <a:endParaRPr lang="en-US" sz="1600" b="0" dirty="0">
            <a:solidFill>
              <a:schemeClr val="bg1"/>
            </a:solidFill>
          </a:endParaRPr>
        </a:p>
      </dgm:t>
    </dgm:pt>
    <dgm:pt modelId="{D1CB7EEC-154F-434D-B1C9-46B8D1A9A0CE}" type="parTrans" cxnId="{272CDD75-9BCA-42CB-9470-E0DB150C85F1}">
      <dgm:prSet/>
      <dgm:spPr/>
      <dgm:t>
        <a:bodyPr/>
        <a:lstStyle/>
        <a:p>
          <a:endParaRPr lang="en-US"/>
        </a:p>
      </dgm:t>
    </dgm:pt>
    <dgm:pt modelId="{BC6DFC98-18BF-4137-81BD-B41FB1E794F8}" type="sibTrans" cxnId="{272CDD75-9BCA-42CB-9470-E0DB150C85F1}">
      <dgm:prSet/>
      <dgm:spPr/>
      <dgm:t>
        <a:bodyPr/>
        <a:lstStyle/>
        <a:p>
          <a:endParaRPr lang="en-US"/>
        </a:p>
      </dgm:t>
    </dgm:pt>
    <dgm:pt modelId="{56FA30A4-050C-434E-8281-BAAD9129313D}" type="pres">
      <dgm:prSet presAssocID="{80E9A93B-949E-4900-97F4-9B84D6AEEE42}" presName="linear" presStyleCnt="0">
        <dgm:presLayoutVars>
          <dgm:animLvl val="lvl"/>
          <dgm:resizeHandles val="exact"/>
        </dgm:presLayoutVars>
      </dgm:prSet>
      <dgm:spPr/>
    </dgm:pt>
    <dgm:pt modelId="{95F1F000-9005-4DD0-8BF2-6966E8175E8E}" type="pres">
      <dgm:prSet presAssocID="{74018F7D-D07C-49C8-BB47-1C961DDC2318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1CF1E200-35B2-401E-9E2E-69BAD327C487}" type="pres">
      <dgm:prSet presAssocID="{74018F7D-D07C-49C8-BB47-1C961DDC2318}" presName="childText" presStyleLbl="revTx" presStyleIdx="0" presStyleCnt="2">
        <dgm:presLayoutVars>
          <dgm:bulletEnabled val="1"/>
        </dgm:presLayoutVars>
      </dgm:prSet>
      <dgm:spPr/>
    </dgm:pt>
    <dgm:pt modelId="{33FB865B-924B-4684-95AF-2FA6DA99479F}" type="pres">
      <dgm:prSet presAssocID="{CF9BCE89-D69B-4A65-854B-40176D3856FE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0342CD06-2045-4417-832F-5C5DDA9F7A58}" type="pres">
      <dgm:prSet presAssocID="{CF9BCE89-D69B-4A65-854B-40176D3856FE}" presName="childText" presStyleLbl="revTx" presStyleIdx="1" presStyleCnt="2">
        <dgm:presLayoutVars>
          <dgm:bulletEnabled val="1"/>
        </dgm:presLayoutVars>
      </dgm:prSet>
      <dgm:spPr/>
    </dgm:pt>
    <dgm:pt modelId="{D844D849-BB51-41BD-8164-6A0966E7BEC1}" type="pres">
      <dgm:prSet presAssocID="{0F77E6AD-2950-4321-9681-7FB0C3BC7B52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69FC9B44-B47C-46CA-876C-0CE060835D19}" type="pres">
      <dgm:prSet presAssocID="{33D799F5-2C1D-4864-9044-4E1D289A28DB}" presName="spacer" presStyleCnt="0"/>
      <dgm:spPr/>
    </dgm:pt>
    <dgm:pt modelId="{F8D19BC4-66C7-4727-83DF-636790FF18F9}" type="pres">
      <dgm:prSet presAssocID="{26090734-21B1-43FE-B9D4-A128C026B7E8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B87FDDAB-1ACA-4476-A6EB-EDDF6D4B2C3D}" type="pres">
      <dgm:prSet presAssocID="{407D22F0-6830-4206-96B2-A685382BA533}" presName="spacer" presStyleCnt="0"/>
      <dgm:spPr/>
    </dgm:pt>
    <dgm:pt modelId="{43BF6BC6-1E68-428D-805D-1C40381517F4}" type="pres">
      <dgm:prSet presAssocID="{443DACFA-A0F0-4248-9FC5-C611E8E79213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BDEF9935-8FF6-42A2-B4DF-182A69140E0B}" type="pres">
      <dgm:prSet presAssocID="{08ADE2E6-D2EB-420B-8A38-C3FA50F5FA4D}" presName="spacer" presStyleCnt="0"/>
      <dgm:spPr/>
    </dgm:pt>
    <dgm:pt modelId="{30340E19-74FA-41EB-B267-62FF9D495D1B}" type="pres">
      <dgm:prSet presAssocID="{542DCA51-B489-4F88-8E39-E79541A2A891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D1F4D707-8690-4A13-8A28-4A98C9CFF9B0}" srcId="{CF9BCE89-D69B-4A65-854B-40176D3856FE}" destId="{F2504A55-2D86-42AF-81AA-8F17C079919C}" srcOrd="0" destOrd="0" parTransId="{4179527F-66A3-4118-A228-8977046CAEAA}" sibTransId="{C6D5FD10-DF33-49B9-A681-6B73FE179E00}"/>
    <dgm:cxn modelId="{2DD2E50F-D8AD-40CB-9F72-7EDE7B5ED922}" srcId="{80E9A93B-949E-4900-97F4-9B84D6AEEE42}" destId="{CF9BCE89-D69B-4A65-854B-40176D3856FE}" srcOrd="1" destOrd="0" parTransId="{F529F002-F628-4A8A-90E6-3CCDE8C89ED6}" sibTransId="{6C271FD7-52F0-4902-AE6A-087EDDD66BA7}"/>
    <dgm:cxn modelId="{BA97ED20-4295-42F9-B539-09B2434F106B}" srcId="{80E9A93B-949E-4900-97F4-9B84D6AEEE42}" destId="{443DACFA-A0F0-4248-9FC5-C611E8E79213}" srcOrd="4" destOrd="0" parTransId="{12A7C9E6-7EC4-462E-B229-9D039EC2F2C7}" sibTransId="{08ADE2E6-D2EB-420B-8A38-C3FA50F5FA4D}"/>
    <dgm:cxn modelId="{0CC6393A-1DE6-4D40-89F6-B886A305CF43}" type="presOf" srcId="{80E9A93B-949E-4900-97F4-9B84D6AEEE42}" destId="{56FA30A4-050C-434E-8281-BAAD9129313D}" srcOrd="0" destOrd="0" presId="urn:microsoft.com/office/officeart/2005/8/layout/vList2"/>
    <dgm:cxn modelId="{7FAC6D54-6AA7-4CEC-8377-5F3BBB6FE0DC}" type="presOf" srcId="{26090734-21B1-43FE-B9D4-A128C026B7E8}" destId="{F8D19BC4-66C7-4727-83DF-636790FF18F9}" srcOrd="0" destOrd="0" presId="urn:microsoft.com/office/officeart/2005/8/layout/vList2"/>
    <dgm:cxn modelId="{272CDD75-9BCA-42CB-9470-E0DB150C85F1}" srcId="{80E9A93B-949E-4900-97F4-9B84D6AEEE42}" destId="{542DCA51-B489-4F88-8E39-E79541A2A891}" srcOrd="5" destOrd="0" parTransId="{D1CB7EEC-154F-434D-B1C9-46B8D1A9A0CE}" sibTransId="{BC6DFC98-18BF-4137-81BD-B41FB1E794F8}"/>
    <dgm:cxn modelId="{0AFDCB77-65C4-43AC-B6CC-31AD089D0245}" type="presOf" srcId="{74018F7D-D07C-49C8-BB47-1C961DDC2318}" destId="{95F1F000-9005-4DD0-8BF2-6966E8175E8E}" srcOrd="0" destOrd="0" presId="urn:microsoft.com/office/officeart/2005/8/layout/vList2"/>
    <dgm:cxn modelId="{AC2B7E7A-CA63-44F3-8AD4-6C60655232B2}" type="presOf" srcId="{F2504A55-2D86-42AF-81AA-8F17C079919C}" destId="{0342CD06-2045-4417-832F-5C5DDA9F7A58}" srcOrd="0" destOrd="0" presId="urn:microsoft.com/office/officeart/2005/8/layout/vList2"/>
    <dgm:cxn modelId="{D7DAC88D-FAA1-4AD1-BDAD-FC9EF406F4CC}" type="presOf" srcId="{CCD9FFD1-37A3-434E-BCA9-79541EDAB1E9}" destId="{1CF1E200-35B2-401E-9E2E-69BAD327C487}" srcOrd="0" destOrd="0" presId="urn:microsoft.com/office/officeart/2005/8/layout/vList2"/>
    <dgm:cxn modelId="{B6EAD796-BBE7-463A-A317-BFC81C21F37E}" type="presOf" srcId="{542DCA51-B489-4F88-8E39-E79541A2A891}" destId="{30340E19-74FA-41EB-B267-62FF9D495D1B}" srcOrd="0" destOrd="0" presId="urn:microsoft.com/office/officeart/2005/8/layout/vList2"/>
    <dgm:cxn modelId="{4468A39D-B6BF-4AEA-9526-0757956BBD3A}" type="presOf" srcId="{CF9BCE89-D69B-4A65-854B-40176D3856FE}" destId="{33FB865B-924B-4684-95AF-2FA6DA99479F}" srcOrd="0" destOrd="0" presId="urn:microsoft.com/office/officeart/2005/8/layout/vList2"/>
    <dgm:cxn modelId="{8096829E-B598-405F-A122-CC2AC50DAF48}" srcId="{80E9A93B-949E-4900-97F4-9B84D6AEEE42}" destId="{0F77E6AD-2950-4321-9681-7FB0C3BC7B52}" srcOrd="2" destOrd="0" parTransId="{5FFD2410-C345-4421-8AF5-143D8A51BBA2}" sibTransId="{33D799F5-2C1D-4864-9044-4E1D289A28DB}"/>
    <dgm:cxn modelId="{B78716A3-8CC7-4D7A-8346-FAFF075996C9}" srcId="{74018F7D-D07C-49C8-BB47-1C961DDC2318}" destId="{CCD9FFD1-37A3-434E-BCA9-79541EDAB1E9}" srcOrd="0" destOrd="0" parTransId="{EFE89384-3E2B-45AC-A917-2F4BB2B6C133}" sibTransId="{FDBA3AC0-C111-40F8-88D1-8A56D7CC83D2}"/>
    <dgm:cxn modelId="{DE88D9A9-8D7E-403E-82C4-8434609996E2}" type="presOf" srcId="{443DACFA-A0F0-4248-9FC5-C611E8E79213}" destId="{43BF6BC6-1E68-428D-805D-1C40381517F4}" srcOrd="0" destOrd="0" presId="urn:microsoft.com/office/officeart/2005/8/layout/vList2"/>
    <dgm:cxn modelId="{865D27B1-4612-40D4-82F1-74725448C288}" type="presOf" srcId="{0F77E6AD-2950-4321-9681-7FB0C3BC7B52}" destId="{D844D849-BB51-41BD-8164-6A0966E7BEC1}" srcOrd="0" destOrd="0" presId="urn:microsoft.com/office/officeart/2005/8/layout/vList2"/>
    <dgm:cxn modelId="{BA89BEB4-4A49-4F09-AF43-3E25DB20C1F2}" srcId="{80E9A93B-949E-4900-97F4-9B84D6AEEE42}" destId="{74018F7D-D07C-49C8-BB47-1C961DDC2318}" srcOrd="0" destOrd="0" parTransId="{9631250D-C0C1-448C-AEBA-9AE170E14661}" sibTransId="{AB937267-B3FD-4AFD-838A-5FAE5CC66E3B}"/>
    <dgm:cxn modelId="{E92898D0-3A11-4B8C-B2F0-C8D76440D6D5}" srcId="{80E9A93B-949E-4900-97F4-9B84D6AEEE42}" destId="{26090734-21B1-43FE-B9D4-A128C026B7E8}" srcOrd="3" destOrd="0" parTransId="{B4F1C8A2-E14C-42DC-95B0-30FECAD2387C}" sibTransId="{407D22F0-6830-4206-96B2-A685382BA533}"/>
    <dgm:cxn modelId="{7191D3AA-1B00-4C27-9B48-8FCA2901A407}" type="presParOf" srcId="{56FA30A4-050C-434E-8281-BAAD9129313D}" destId="{95F1F000-9005-4DD0-8BF2-6966E8175E8E}" srcOrd="0" destOrd="0" presId="urn:microsoft.com/office/officeart/2005/8/layout/vList2"/>
    <dgm:cxn modelId="{9D034FEA-ED1A-4A10-BDD4-72A01E8D12D7}" type="presParOf" srcId="{56FA30A4-050C-434E-8281-BAAD9129313D}" destId="{1CF1E200-35B2-401E-9E2E-69BAD327C487}" srcOrd="1" destOrd="0" presId="urn:microsoft.com/office/officeart/2005/8/layout/vList2"/>
    <dgm:cxn modelId="{AD5E4CF3-3FDA-44EF-8CA6-B444E00AAE93}" type="presParOf" srcId="{56FA30A4-050C-434E-8281-BAAD9129313D}" destId="{33FB865B-924B-4684-95AF-2FA6DA99479F}" srcOrd="2" destOrd="0" presId="urn:microsoft.com/office/officeart/2005/8/layout/vList2"/>
    <dgm:cxn modelId="{273EE940-1820-4940-8DAC-42DB554DF833}" type="presParOf" srcId="{56FA30A4-050C-434E-8281-BAAD9129313D}" destId="{0342CD06-2045-4417-832F-5C5DDA9F7A58}" srcOrd="3" destOrd="0" presId="urn:microsoft.com/office/officeart/2005/8/layout/vList2"/>
    <dgm:cxn modelId="{33FEA343-D700-42F4-9242-1E8D527D94BE}" type="presParOf" srcId="{56FA30A4-050C-434E-8281-BAAD9129313D}" destId="{D844D849-BB51-41BD-8164-6A0966E7BEC1}" srcOrd="4" destOrd="0" presId="urn:microsoft.com/office/officeart/2005/8/layout/vList2"/>
    <dgm:cxn modelId="{69CADBEA-DD9E-4A77-869F-32DC6642102F}" type="presParOf" srcId="{56FA30A4-050C-434E-8281-BAAD9129313D}" destId="{69FC9B44-B47C-46CA-876C-0CE060835D19}" srcOrd="5" destOrd="0" presId="urn:microsoft.com/office/officeart/2005/8/layout/vList2"/>
    <dgm:cxn modelId="{BC56E181-CB2F-4AF1-87E9-A0F39DD9848E}" type="presParOf" srcId="{56FA30A4-050C-434E-8281-BAAD9129313D}" destId="{F8D19BC4-66C7-4727-83DF-636790FF18F9}" srcOrd="6" destOrd="0" presId="urn:microsoft.com/office/officeart/2005/8/layout/vList2"/>
    <dgm:cxn modelId="{EA212F52-1358-4D29-A3A0-78D5F84E4389}" type="presParOf" srcId="{56FA30A4-050C-434E-8281-BAAD9129313D}" destId="{B87FDDAB-1ACA-4476-A6EB-EDDF6D4B2C3D}" srcOrd="7" destOrd="0" presId="urn:microsoft.com/office/officeart/2005/8/layout/vList2"/>
    <dgm:cxn modelId="{0EF55D13-30D6-45D3-A85C-E559D983328B}" type="presParOf" srcId="{56FA30A4-050C-434E-8281-BAAD9129313D}" destId="{43BF6BC6-1E68-428D-805D-1C40381517F4}" srcOrd="8" destOrd="0" presId="urn:microsoft.com/office/officeart/2005/8/layout/vList2"/>
    <dgm:cxn modelId="{E6A5E825-491F-44ED-84A4-15CB81070849}" type="presParOf" srcId="{56FA30A4-050C-434E-8281-BAAD9129313D}" destId="{BDEF9935-8FF6-42A2-B4DF-182A69140E0B}" srcOrd="9" destOrd="0" presId="urn:microsoft.com/office/officeart/2005/8/layout/vList2"/>
    <dgm:cxn modelId="{B3917063-7041-4AF6-896B-08A62B330D90}" type="presParOf" srcId="{56FA30A4-050C-434E-8281-BAAD9129313D}" destId="{30340E19-74FA-41EB-B267-62FF9D495D1B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994B2B5-E092-4326-A20D-FB535F4899F9}" type="doc">
      <dgm:prSet loTypeId="urn:microsoft.com/office/officeart/2005/8/layout/hList6" loCatId="list" qsTypeId="urn:microsoft.com/office/officeart/2005/8/quickstyle/3d5" qsCatId="3D" csTypeId="urn:microsoft.com/office/officeart/2005/8/colors/colorful1#6" csCatId="colorful" phldr="1"/>
      <dgm:spPr/>
      <dgm:t>
        <a:bodyPr/>
        <a:lstStyle/>
        <a:p>
          <a:endParaRPr lang="en-US"/>
        </a:p>
      </dgm:t>
    </dgm:pt>
    <dgm:pt modelId="{ADC3B89D-57A8-4AD0-B809-DCA1F1E208DE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Research paper submitted by </a:t>
          </a:r>
          <a:r>
            <a:rPr 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Ranu</a:t>
          </a:r>
          <a:r>
            <a: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Gahlot</a:t>
          </a:r>
          <a:r>
            <a: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Research Scholar of  Prof. Rita Mehra was awarded 2nd Best Paper presented  in the National Conference on Scientific World around you and Cosmos” (January 2020),BANSWARA</a:t>
          </a:r>
          <a:endParaRPr lang="en-US" b="1" dirty="0">
            <a:solidFill>
              <a:schemeClr val="bg1"/>
            </a:solidFill>
          </a:endParaRPr>
        </a:p>
      </dgm:t>
    </dgm:pt>
    <dgm:pt modelId="{76596547-A8C4-439B-8380-3B27E8B62B3F}" type="parTrans" cxnId="{65966CCA-10B7-4775-BFF3-4A266EC8483C}">
      <dgm:prSet/>
      <dgm:spPr/>
      <dgm:t>
        <a:bodyPr/>
        <a:lstStyle/>
        <a:p>
          <a:endParaRPr lang="en-US"/>
        </a:p>
      </dgm:t>
    </dgm:pt>
    <dgm:pt modelId="{6736CE9C-92F5-4658-B3EA-A045AB7C8ECF}" type="sibTrans" cxnId="{65966CCA-10B7-4775-BFF3-4A266EC8483C}">
      <dgm:prSet/>
      <dgm:spPr/>
      <dgm:t>
        <a:bodyPr/>
        <a:lstStyle/>
        <a:p>
          <a:endParaRPr lang="en-US"/>
        </a:p>
      </dgm:t>
    </dgm:pt>
    <dgm:pt modelId="{E387F5FA-CCE4-47BE-B5E1-FAC9BCA05FA0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Research paper submitted by </a:t>
          </a:r>
          <a:r>
            <a:rPr 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Amit</a:t>
          </a:r>
          <a:r>
            <a: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Singh </a:t>
          </a:r>
          <a:r>
            <a:rPr 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Thakur</a:t>
          </a:r>
          <a:r>
            <a: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Research Scholar of  Prof. Rita </a:t>
          </a:r>
          <a:r>
            <a:rPr 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Mehra</a:t>
          </a:r>
          <a:r>
            <a: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viz. was awarded Best Paper presented  in the National Conference on “Multidisciplinary Approaches in Engineering, Science &amp; Management (MAESM-2015)”,INDORE</a:t>
          </a:r>
        </a:p>
      </dgm:t>
    </dgm:pt>
    <dgm:pt modelId="{13565743-7694-4E67-B917-B0105052207D}" type="parTrans" cxnId="{2B7E3411-4F58-431F-BD35-9B6EBDAB9A98}">
      <dgm:prSet/>
      <dgm:spPr/>
      <dgm:t>
        <a:bodyPr/>
        <a:lstStyle/>
        <a:p>
          <a:endParaRPr lang="en-US"/>
        </a:p>
      </dgm:t>
    </dgm:pt>
    <dgm:pt modelId="{DDF10BEE-39DD-4113-894D-D12BBA2285FD}" type="sibTrans" cxnId="{2B7E3411-4F58-431F-BD35-9B6EBDAB9A98}">
      <dgm:prSet/>
      <dgm:spPr/>
      <dgm:t>
        <a:bodyPr/>
        <a:lstStyle/>
        <a:p>
          <a:endParaRPr lang="en-US"/>
        </a:p>
      </dgm:t>
    </dgm:pt>
    <dgm:pt modelId="{FF095ED0-AB93-4811-9A92-60B5E33A19A1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Research paper submitted by </a:t>
          </a:r>
          <a:r>
            <a:rPr 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Briz</a:t>
          </a:r>
          <a:r>
            <a: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Bihari</a:t>
          </a:r>
          <a:r>
            <a: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Malav</a:t>
          </a:r>
          <a:r>
            <a: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Research Scholar of  Prof. Rita Mehra was awarded Best Paper submitted in the  International Conference on Innovative Trends in Engineering Sciences and Management, (ITESM-2015),INDORE</a:t>
          </a:r>
          <a:endParaRPr lang="en-US" b="1" dirty="0">
            <a:solidFill>
              <a:schemeClr val="bg1"/>
            </a:solidFill>
          </a:endParaRPr>
        </a:p>
      </dgm:t>
    </dgm:pt>
    <dgm:pt modelId="{3CFF0C10-C7D1-43A4-A13E-973388633ADD}" type="parTrans" cxnId="{005A83AC-EC8F-4B26-8103-737527CC5106}">
      <dgm:prSet/>
      <dgm:spPr/>
      <dgm:t>
        <a:bodyPr/>
        <a:lstStyle/>
        <a:p>
          <a:endParaRPr lang="en-US"/>
        </a:p>
      </dgm:t>
    </dgm:pt>
    <dgm:pt modelId="{4A08B720-C127-4A43-B0CF-A5BB9D311E5A}" type="sibTrans" cxnId="{005A83AC-EC8F-4B26-8103-737527CC5106}">
      <dgm:prSet/>
      <dgm:spPr/>
      <dgm:t>
        <a:bodyPr/>
        <a:lstStyle/>
        <a:p>
          <a:endParaRPr lang="en-US"/>
        </a:p>
      </dgm:t>
    </dgm:pt>
    <dgm:pt modelId="{10D156AF-E0C5-405A-AE84-1A2ED2E7029C}" type="pres">
      <dgm:prSet presAssocID="{6994B2B5-E092-4326-A20D-FB535F4899F9}" presName="Name0" presStyleCnt="0">
        <dgm:presLayoutVars>
          <dgm:dir val="rev"/>
          <dgm:resizeHandles val="exact"/>
        </dgm:presLayoutVars>
      </dgm:prSet>
      <dgm:spPr/>
    </dgm:pt>
    <dgm:pt modelId="{D2D3AC3A-238A-4838-B3EC-5323F8B6D45A}" type="pres">
      <dgm:prSet presAssocID="{ADC3B89D-57A8-4AD0-B809-DCA1F1E208DE}" presName="node" presStyleLbl="node1" presStyleIdx="0" presStyleCnt="3">
        <dgm:presLayoutVars>
          <dgm:bulletEnabled val="1"/>
        </dgm:presLayoutVars>
      </dgm:prSet>
      <dgm:spPr/>
    </dgm:pt>
    <dgm:pt modelId="{B010084A-5DAA-40E1-892A-F7FD68E869BA}" type="pres">
      <dgm:prSet presAssocID="{6736CE9C-92F5-4658-B3EA-A045AB7C8ECF}" presName="sibTrans" presStyleCnt="0"/>
      <dgm:spPr/>
    </dgm:pt>
    <dgm:pt modelId="{DCE48CA8-A3AF-4974-8679-35D7C1C4A33D}" type="pres">
      <dgm:prSet presAssocID="{E387F5FA-CCE4-47BE-B5E1-FAC9BCA05FA0}" presName="node" presStyleLbl="node1" presStyleIdx="1" presStyleCnt="3">
        <dgm:presLayoutVars>
          <dgm:bulletEnabled val="1"/>
        </dgm:presLayoutVars>
      </dgm:prSet>
      <dgm:spPr/>
    </dgm:pt>
    <dgm:pt modelId="{5BFF49CB-7647-45D7-9D14-F8150200533E}" type="pres">
      <dgm:prSet presAssocID="{DDF10BEE-39DD-4113-894D-D12BBA2285FD}" presName="sibTrans" presStyleCnt="0"/>
      <dgm:spPr/>
    </dgm:pt>
    <dgm:pt modelId="{AA0C9C07-9A4F-40D7-9574-E8E2B3F7DE07}" type="pres">
      <dgm:prSet presAssocID="{FF095ED0-AB93-4811-9A92-60B5E33A19A1}" presName="node" presStyleLbl="node1" presStyleIdx="2" presStyleCnt="3">
        <dgm:presLayoutVars>
          <dgm:bulletEnabled val="1"/>
        </dgm:presLayoutVars>
      </dgm:prSet>
      <dgm:spPr/>
    </dgm:pt>
  </dgm:ptLst>
  <dgm:cxnLst>
    <dgm:cxn modelId="{2B7E3411-4F58-431F-BD35-9B6EBDAB9A98}" srcId="{6994B2B5-E092-4326-A20D-FB535F4899F9}" destId="{E387F5FA-CCE4-47BE-B5E1-FAC9BCA05FA0}" srcOrd="1" destOrd="0" parTransId="{13565743-7694-4E67-B917-B0105052207D}" sibTransId="{DDF10BEE-39DD-4113-894D-D12BBA2285FD}"/>
    <dgm:cxn modelId="{477F8849-76E2-4506-9C30-0B39D24DCB43}" type="presOf" srcId="{E387F5FA-CCE4-47BE-B5E1-FAC9BCA05FA0}" destId="{DCE48CA8-A3AF-4974-8679-35D7C1C4A33D}" srcOrd="0" destOrd="0" presId="urn:microsoft.com/office/officeart/2005/8/layout/hList6"/>
    <dgm:cxn modelId="{B9595C54-09F0-4FF0-994D-0E4EC4712F4B}" type="presOf" srcId="{FF095ED0-AB93-4811-9A92-60B5E33A19A1}" destId="{AA0C9C07-9A4F-40D7-9574-E8E2B3F7DE07}" srcOrd="0" destOrd="0" presId="urn:microsoft.com/office/officeart/2005/8/layout/hList6"/>
    <dgm:cxn modelId="{5392C88E-6F50-416F-AB97-C3A4DD395F5B}" type="presOf" srcId="{6994B2B5-E092-4326-A20D-FB535F4899F9}" destId="{10D156AF-E0C5-405A-AE84-1A2ED2E7029C}" srcOrd="0" destOrd="0" presId="urn:microsoft.com/office/officeart/2005/8/layout/hList6"/>
    <dgm:cxn modelId="{28E58C94-D65C-4773-8A9C-86A3BA3D895E}" type="presOf" srcId="{ADC3B89D-57A8-4AD0-B809-DCA1F1E208DE}" destId="{D2D3AC3A-238A-4838-B3EC-5323F8B6D45A}" srcOrd="0" destOrd="0" presId="urn:microsoft.com/office/officeart/2005/8/layout/hList6"/>
    <dgm:cxn modelId="{005A83AC-EC8F-4B26-8103-737527CC5106}" srcId="{6994B2B5-E092-4326-A20D-FB535F4899F9}" destId="{FF095ED0-AB93-4811-9A92-60B5E33A19A1}" srcOrd="2" destOrd="0" parTransId="{3CFF0C10-C7D1-43A4-A13E-973388633ADD}" sibTransId="{4A08B720-C127-4A43-B0CF-A5BB9D311E5A}"/>
    <dgm:cxn modelId="{65966CCA-10B7-4775-BFF3-4A266EC8483C}" srcId="{6994B2B5-E092-4326-A20D-FB535F4899F9}" destId="{ADC3B89D-57A8-4AD0-B809-DCA1F1E208DE}" srcOrd="0" destOrd="0" parTransId="{76596547-A8C4-439B-8380-3B27E8B62B3F}" sibTransId="{6736CE9C-92F5-4658-B3EA-A045AB7C8ECF}"/>
    <dgm:cxn modelId="{D78EE991-C850-4625-ACE3-6DA7B31F130E}" type="presParOf" srcId="{10D156AF-E0C5-405A-AE84-1A2ED2E7029C}" destId="{D2D3AC3A-238A-4838-B3EC-5323F8B6D45A}" srcOrd="0" destOrd="0" presId="urn:microsoft.com/office/officeart/2005/8/layout/hList6"/>
    <dgm:cxn modelId="{F57CFBC6-B50B-4069-8D00-193CE91B04A9}" type="presParOf" srcId="{10D156AF-E0C5-405A-AE84-1A2ED2E7029C}" destId="{B010084A-5DAA-40E1-892A-F7FD68E869BA}" srcOrd="1" destOrd="0" presId="urn:microsoft.com/office/officeart/2005/8/layout/hList6"/>
    <dgm:cxn modelId="{4EEDD19F-1D30-40D1-B54C-F9B9993893B9}" type="presParOf" srcId="{10D156AF-E0C5-405A-AE84-1A2ED2E7029C}" destId="{DCE48CA8-A3AF-4974-8679-35D7C1C4A33D}" srcOrd="2" destOrd="0" presId="urn:microsoft.com/office/officeart/2005/8/layout/hList6"/>
    <dgm:cxn modelId="{0505F2FE-C61E-45EC-8A56-D180D68415C4}" type="presParOf" srcId="{10D156AF-E0C5-405A-AE84-1A2ED2E7029C}" destId="{5BFF49CB-7647-45D7-9D14-F8150200533E}" srcOrd="3" destOrd="0" presId="urn:microsoft.com/office/officeart/2005/8/layout/hList6"/>
    <dgm:cxn modelId="{3C7E32DE-2BA6-4452-9167-01374C714586}" type="presParOf" srcId="{10D156AF-E0C5-405A-AE84-1A2ED2E7029C}" destId="{AA0C9C07-9A4F-40D7-9574-E8E2B3F7DE07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ACD7FA9-2F06-4166-AB66-E8F4D98D0C14}" type="doc">
      <dgm:prSet loTypeId="urn:microsoft.com/office/officeart/2005/8/layout/target3" loCatId="relationship" qsTypeId="urn:microsoft.com/office/officeart/2005/8/quickstyle/3d2#2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5487A29A-EABC-4351-B297-8C3AE4B56EA7}">
      <dgm:prSet phldrT="[Text]" custT="1"/>
      <dgm:spPr/>
      <dgm:t>
        <a:bodyPr/>
        <a:lstStyle/>
        <a:p>
          <a:r>
            <a:rPr lang="en-US" sz="2000" b="1">
              <a:latin typeface="Times New Roman" panose="02020603050405020304" pitchFamily="18" charset="0"/>
              <a:cs typeface="Times New Roman" panose="02020603050405020304" pitchFamily="18" charset="0"/>
            </a:rPr>
            <a:t>101</a:t>
          </a:r>
          <a:r>
            <a:rPr lang="en-US" sz="2000" b="1" baseline="30000">
              <a:latin typeface="Times New Roman" panose="02020603050405020304" pitchFamily="18" charset="0"/>
              <a:cs typeface="Times New Roman" panose="02020603050405020304" pitchFamily="18" charset="0"/>
            </a:rPr>
            <a:t>st</a:t>
          </a:r>
          <a:r>
            <a:rPr lang="en-US" sz="2000" b="1">
              <a:latin typeface="Times New Roman" panose="02020603050405020304" pitchFamily="18" charset="0"/>
              <a:cs typeface="Times New Roman" panose="02020603050405020304" pitchFamily="18" charset="0"/>
            </a:rPr>
            <a:t> Indian Science Congress </a:t>
          </a:r>
          <a:endParaRPr lang="en-US" sz="2000" dirty="0"/>
        </a:p>
      </dgm:t>
    </dgm:pt>
    <dgm:pt modelId="{EA75FB74-17E1-4DB1-A858-9EC6C43D0C60}" type="parTrans" cxnId="{BB1E9B19-9803-4CBB-BF16-27CFC6A94F78}">
      <dgm:prSet/>
      <dgm:spPr/>
      <dgm:t>
        <a:bodyPr/>
        <a:lstStyle/>
        <a:p>
          <a:endParaRPr lang="en-US"/>
        </a:p>
      </dgm:t>
    </dgm:pt>
    <dgm:pt modelId="{16049A42-65D8-4E3E-8B00-55EF3F4E54B0}" type="sibTrans" cxnId="{BB1E9B19-9803-4CBB-BF16-27CFC6A94F78}">
      <dgm:prSet/>
      <dgm:spPr/>
      <dgm:t>
        <a:bodyPr/>
        <a:lstStyle/>
        <a:p>
          <a:endParaRPr lang="en-US"/>
        </a:p>
      </dgm:t>
    </dgm:pt>
    <dgm:pt modelId="{D711858C-A001-4482-99D1-B244E683ACFB}">
      <dgm:prSet phldrT="[Text]" custT="1"/>
      <dgm:spPr/>
      <dgm:t>
        <a:bodyPr/>
        <a:lstStyle/>
        <a:p>
          <a:r>
            <a:rPr lang="en-US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in Chemical Science Section at University of Jammu, Jammu in February 2014</a:t>
          </a:r>
          <a:endParaRPr lang="en-US" sz="1400" b="1" dirty="0"/>
        </a:p>
      </dgm:t>
    </dgm:pt>
    <dgm:pt modelId="{BFD44F9E-2B21-42CE-9CCB-BAF2038D261E}" type="parTrans" cxnId="{66E7DBA4-B17A-4E53-8DF9-7E16DD1144E3}">
      <dgm:prSet/>
      <dgm:spPr/>
      <dgm:t>
        <a:bodyPr/>
        <a:lstStyle/>
        <a:p>
          <a:endParaRPr lang="en-US"/>
        </a:p>
      </dgm:t>
    </dgm:pt>
    <dgm:pt modelId="{9B4EE1AF-EF45-4293-8AB4-A5968563CCF7}" type="sibTrans" cxnId="{66E7DBA4-B17A-4E53-8DF9-7E16DD1144E3}">
      <dgm:prSet/>
      <dgm:spPr/>
      <dgm:t>
        <a:bodyPr/>
        <a:lstStyle/>
        <a:p>
          <a:endParaRPr lang="en-US"/>
        </a:p>
      </dgm:t>
    </dgm:pt>
    <dgm:pt modelId="{CEB750F6-2FEA-4D1E-A4F4-05B58D342AD3}">
      <dgm:prSet phldrT="[Text]" custT="1"/>
      <dgm:spPr/>
      <dgm:t>
        <a:bodyPr/>
        <a:lstStyle/>
        <a:p>
          <a:r>
            <a:rPr lang="en-US" sz="2000" b="1">
              <a:latin typeface="Times New Roman" panose="02020603050405020304" pitchFamily="18" charset="0"/>
              <a:cs typeface="Times New Roman" panose="02020603050405020304" pitchFamily="18" charset="0"/>
            </a:rPr>
            <a:t>103</a:t>
          </a:r>
          <a:r>
            <a:rPr lang="en-US" sz="2000" b="1" baseline="30000">
              <a:latin typeface="Times New Roman" panose="02020603050405020304" pitchFamily="18" charset="0"/>
              <a:cs typeface="Times New Roman" panose="02020603050405020304" pitchFamily="18" charset="0"/>
            </a:rPr>
            <a:t>rd</a:t>
          </a:r>
          <a:r>
            <a:rPr lang="en-US" sz="2000" b="1">
              <a:latin typeface="Times New Roman" panose="02020603050405020304" pitchFamily="18" charset="0"/>
              <a:cs typeface="Times New Roman" panose="02020603050405020304" pitchFamily="18" charset="0"/>
            </a:rPr>
            <a:t> Indian Science Congress </a:t>
          </a:r>
          <a:endParaRPr lang="en-US" sz="2000" dirty="0"/>
        </a:p>
      </dgm:t>
    </dgm:pt>
    <dgm:pt modelId="{35B9407D-B22E-4D35-85C2-71F0CDAB2323}" type="parTrans" cxnId="{81A1D441-FD2E-45F4-BA8B-07E0069716AE}">
      <dgm:prSet/>
      <dgm:spPr/>
      <dgm:t>
        <a:bodyPr/>
        <a:lstStyle/>
        <a:p>
          <a:endParaRPr lang="en-US"/>
        </a:p>
      </dgm:t>
    </dgm:pt>
    <dgm:pt modelId="{FEFA3BCD-DD67-4A12-991B-A182C45CCF18}" type="sibTrans" cxnId="{81A1D441-FD2E-45F4-BA8B-07E0069716AE}">
      <dgm:prSet/>
      <dgm:spPr/>
      <dgm:t>
        <a:bodyPr/>
        <a:lstStyle/>
        <a:p>
          <a:endParaRPr lang="en-US"/>
        </a:p>
      </dgm:t>
    </dgm:pt>
    <dgm:pt modelId="{0F3409BB-8648-4F8C-A8AB-CFBCDBA6D839}">
      <dgm:prSet phldrT="[Text]"/>
      <dgm:spPr/>
      <dgm:t>
        <a:bodyPr/>
        <a:lstStyle/>
        <a:p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in Chemical Science Section at  University of Mysore in January 2016 </a:t>
          </a:r>
          <a:endParaRPr lang="en-US" dirty="0"/>
        </a:p>
      </dgm:t>
    </dgm:pt>
    <dgm:pt modelId="{E15B9431-B457-43DA-A134-1A2529BB1D81}" type="parTrans" cxnId="{53E65046-E4A4-4C62-96C5-5D83EC160E27}">
      <dgm:prSet/>
      <dgm:spPr/>
      <dgm:t>
        <a:bodyPr/>
        <a:lstStyle/>
        <a:p>
          <a:endParaRPr lang="en-US"/>
        </a:p>
      </dgm:t>
    </dgm:pt>
    <dgm:pt modelId="{BB2DB467-76CE-43FE-B86F-01904216069F}" type="sibTrans" cxnId="{53E65046-E4A4-4C62-96C5-5D83EC160E27}">
      <dgm:prSet/>
      <dgm:spPr/>
      <dgm:t>
        <a:bodyPr/>
        <a:lstStyle/>
        <a:p>
          <a:endParaRPr lang="en-US"/>
        </a:p>
      </dgm:t>
    </dgm:pt>
    <dgm:pt modelId="{8DF8BDAD-112D-4B76-A2B1-B94B51490DCC}">
      <dgm:prSet phldrT="[Text]" custT="1"/>
      <dgm:spPr/>
      <dgm:t>
        <a:bodyPr/>
        <a:lstStyle/>
        <a:p>
          <a:r>
            <a:rPr lang="en-US" sz="2000" b="1">
              <a:latin typeface="Times New Roman" panose="02020603050405020304" pitchFamily="18" charset="0"/>
              <a:cs typeface="Times New Roman" panose="02020603050405020304" pitchFamily="18" charset="0"/>
            </a:rPr>
            <a:t>104</a:t>
          </a:r>
          <a:r>
            <a:rPr lang="en-US" sz="2000" b="1" baseline="30000">
              <a:latin typeface="Times New Roman" panose="02020603050405020304" pitchFamily="18" charset="0"/>
              <a:cs typeface="Times New Roman" panose="02020603050405020304" pitchFamily="18" charset="0"/>
            </a:rPr>
            <a:t>th</a:t>
          </a:r>
          <a:r>
            <a:rPr lang="en-US" sz="2000" b="1">
              <a:latin typeface="Times New Roman" panose="02020603050405020304" pitchFamily="18" charset="0"/>
              <a:cs typeface="Times New Roman" panose="02020603050405020304" pitchFamily="18" charset="0"/>
            </a:rPr>
            <a:t> Indian Science Congress  </a:t>
          </a:r>
          <a:endParaRPr lang="en-US" sz="2000" dirty="0"/>
        </a:p>
      </dgm:t>
    </dgm:pt>
    <dgm:pt modelId="{E3EA51BF-6C3B-487F-9F04-A971E1D8E790}" type="parTrans" cxnId="{8D2DB4D1-2932-46F0-BBD3-18508F395EA4}">
      <dgm:prSet/>
      <dgm:spPr/>
      <dgm:t>
        <a:bodyPr/>
        <a:lstStyle/>
        <a:p>
          <a:endParaRPr lang="en-US"/>
        </a:p>
      </dgm:t>
    </dgm:pt>
    <dgm:pt modelId="{A38BADB0-8A3D-4BC5-AB0C-78F3EE6D32FF}" type="sibTrans" cxnId="{8D2DB4D1-2932-46F0-BBD3-18508F395EA4}">
      <dgm:prSet/>
      <dgm:spPr/>
      <dgm:t>
        <a:bodyPr/>
        <a:lstStyle/>
        <a:p>
          <a:endParaRPr lang="en-US"/>
        </a:p>
      </dgm:t>
    </dgm:pt>
    <dgm:pt modelId="{311B3452-9ED8-4D0B-A02D-62FB1147F750}">
      <dgm:prSet phldrT="[Text]"/>
      <dgm:spPr/>
      <dgm:t>
        <a:bodyPr/>
        <a:lstStyle/>
        <a:p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in Chemical Science Section at SV University, Tirupati   from    3</a:t>
          </a:r>
          <a:r>
            <a:rPr lang="en-US" b="1" baseline="30000" dirty="0">
              <a:latin typeface="Times New Roman" panose="02020603050405020304" pitchFamily="18" charset="0"/>
              <a:cs typeface="Times New Roman" panose="02020603050405020304" pitchFamily="18" charset="0"/>
            </a:rPr>
            <a:t>rd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to 7</a:t>
          </a:r>
          <a:r>
            <a:rPr lang="en-US" b="1" baseline="30000" dirty="0">
              <a:latin typeface="Times New Roman" panose="02020603050405020304" pitchFamily="18" charset="0"/>
              <a:cs typeface="Times New Roman" panose="02020603050405020304" pitchFamily="18" charset="0"/>
            </a:rPr>
            <a:t>th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January 2017.</a:t>
          </a:r>
          <a:endParaRPr lang="en-US" dirty="0"/>
        </a:p>
      </dgm:t>
    </dgm:pt>
    <dgm:pt modelId="{25C9AD2B-1C3C-4E35-AA24-858F86C03D5D}" type="parTrans" cxnId="{A46F1AD3-A144-4418-AA92-73341B875483}">
      <dgm:prSet/>
      <dgm:spPr/>
      <dgm:t>
        <a:bodyPr/>
        <a:lstStyle/>
        <a:p>
          <a:endParaRPr lang="en-US"/>
        </a:p>
      </dgm:t>
    </dgm:pt>
    <dgm:pt modelId="{0E97F770-8AE3-4024-8C75-9BEC61FB113F}" type="sibTrans" cxnId="{A46F1AD3-A144-4418-AA92-73341B875483}">
      <dgm:prSet/>
      <dgm:spPr/>
      <dgm:t>
        <a:bodyPr/>
        <a:lstStyle/>
        <a:p>
          <a:endParaRPr lang="en-US"/>
        </a:p>
      </dgm:t>
    </dgm:pt>
    <dgm:pt modelId="{934499A1-1904-494E-98E6-5B6BACFBD9C0}" type="pres">
      <dgm:prSet presAssocID="{FACD7FA9-2F06-4166-AB66-E8F4D98D0C14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32E5EDAD-36D8-4468-B417-D9DDD0AE5840}" type="pres">
      <dgm:prSet presAssocID="{5487A29A-EABC-4351-B297-8C3AE4B56EA7}" presName="circle1" presStyleLbl="node1" presStyleIdx="0" presStyleCnt="3" custScaleY="89844" custLinFactNeighborX="-652" custLinFactNeighborY="5078"/>
      <dgm:spPr/>
    </dgm:pt>
    <dgm:pt modelId="{626022AD-8F58-4E50-8C07-4A31495E335D}" type="pres">
      <dgm:prSet presAssocID="{5487A29A-EABC-4351-B297-8C3AE4B56EA7}" presName="space" presStyleCnt="0"/>
      <dgm:spPr/>
    </dgm:pt>
    <dgm:pt modelId="{56D4D691-FD3A-4A0C-A730-4AA4D82C70FF}" type="pres">
      <dgm:prSet presAssocID="{5487A29A-EABC-4351-B297-8C3AE4B56EA7}" presName="rect1" presStyleLbl="alignAcc1" presStyleIdx="0" presStyleCnt="3" custLinFactNeighborX="111" custLinFactNeighborY="12890"/>
      <dgm:spPr/>
    </dgm:pt>
    <dgm:pt modelId="{FDEA8A24-A994-4279-B2F4-C114773B59CC}" type="pres">
      <dgm:prSet presAssocID="{CEB750F6-2FEA-4D1E-A4F4-05B58D342AD3}" presName="vertSpace2" presStyleLbl="node1" presStyleIdx="0" presStyleCnt="3"/>
      <dgm:spPr/>
    </dgm:pt>
    <dgm:pt modelId="{4E514E9D-DDDD-4651-B16F-BD539C75E56A}" type="pres">
      <dgm:prSet presAssocID="{CEB750F6-2FEA-4D1E-A4F4-05B58D342AD3}" presName="circle2" presStyleLbl="node1" presStyleIdx="1" presStyleCnt="3"/>
      <dgm:spPr/>
    </dgm:pt>
    <dgm:pt modelId="{533FDE20-16ED-4483-BC96-24688CF0DDFD}" type="pres">
      <dgm:prSet presAssocID="{CEB750F6-2FEA-4D1E-A4F4-05B58D342AD3}" presName="rect2" presStyleLbl="alignAcc1" presStyleIdx="1" presStyleCnt="3"/>
      <dgm:spPr/>
    </dgm:pt>
    <dgm:pt modelId="{60ECDF51-3965-435A-A513-04F6B6789FF9}" type="pres">
      <dgm:prSet presAssocID="{8DF8BDAD-112D-4B76-A2B1-B94B51490DCC}" presName="vertSpace3" presStyleLbl="node1" presStyleIdx="1" presStyleCnt="3"/>
      <dgm:spPr/>
    </dgm:pt>
    <dgm:pt modelId="{9337FAE7-1ACC-4B70-A396-7652C3E19E8A}" type="pres">
      <dgm:prSet presAssocID="{8DF8BDAD-112D-4B76-A2B1-B94B51490DCC}" presName="circle3" presStyleLbl="node1" presStyleIdx="2" presStyleCnt="3"/>
      <dgm:spPr/>
    </dgm:pt>
    <dgm:pt modelId="{8571384C-3026-4685-B7FE-037CABC5818D}" type="pres">
      <dgm:prSet presAssocID="{8DF8BDAD-112D-4B76-A2B1-B94B51490DCC}" presName="rect3" presStyleLbl="alignAcc1" presStyleIdx="2" presStyleCnt="3"/>
      <dgm:spPr/>
    </dgm:pt>
    <dgm:pt modelId="{40359BC9-39B9-4ECE-9D2B-3F3E71116BCC}" type="pres">
      <dgm:prSet presAssocID="{5487A29A-EABC-4351-B297-8C3AE4B56EA7}" presName="rect1ParTx" presStyleLbl="alignAcc1" presStyleIdx="2" presStyleCnt="3">
        <dgm:presLayoutVars>
          <dgm:chMax val="1"/>
          <dgm:bulletEnabled val="1"/>
        </dgm:presLayoutVars>
      </dgm:prSet>
      <dgm:spPr/>
    </dgm:pt>
    <dgm:pt modelId="{E3BF5DA9-36A9-4CA7-8BE7-85E3944E0691}" type="pres">
      <dgm:prSet presAssocID="{5487A29A-EABC-4351-B297-8C3AE4B56EA7}" presName="rect1ChTx" presStyleLbl="alignAcc1" presStyleIdx="2" presStyleCnt="3" custScaleX="100000">
        <dgm:presLayoutVars>
          <dgm:bulletEnabled val="1"/>
        </dgm:presLayoutVars>
      </dgm:prSet>
      <dgm:spPr/>
    </dgm:pt>
    <dgm:pt modelId="{0219EFB0-03D2-4D51-9D02-03002B002646}" type="pres">
      <dgm:prSet presAssocID="{CEB750F6-2FEA-4D1E-A4F4-05B58D342AD3}" presName="rect2ParTx" presStyleLbl="alignAcc1" presStyleIdx="2" presStyleCnt="3">
        <dgm:presLayoutVars>
          <dgm:chMax val="1"/>
          <dgm:bulletEnabled val="1"/>
        </dgm:presLayoutVars>
      </dgm:prSet>
      <dgm:spPr/>
    </dgm:pt>
    <dgm:pt modelId="{73AC08BA-36B8-4204-B555-30577E59455F}" type="pres">
      <dgm:prSet presAssocID="{CEB750F6-2FEA-4D1E-A4F4-05B58D342AD3}" presName="rect2ChTx" presStyleLbl="alignAcc1" presStyleIdx="2" presStyleCnt="3">
        <dgm:presLayoutVars>
          <dgm:bulletEnabled val="1"/>
        </dgm:presLayoutVars>
      </dgm:prSet>
      <dgm:spPr/>
    </dgm:pt>
    <dgm:pt modelId="{3CFDE969-A8C0-4A8D-BE78-C0C0AC5ECE80}" type="pres">
      <dgm:prSet presAssocID="{8DF8BDAD-112D-4B76-A2B1-B94B51490DCC}" presName="rect3ParTx" presStyleLbl="alignAcc1" presStyleIdx="2" presStyleCnt="3">
        <dgm:presLayoutVars>
          <dgm:chMax val="1"/>
          <dgm:bulletEnabled val="1"/>
        </dgm:presLayoutVars>
      </dgm:prSet>
      <dgm:spPr/>
    </dgm:pt>
    <dgm:pt modelId="{0FB3BDCE-D6A2-4CF5-A530-CC9B77770BEE}" type="pres">
      <dgm:prSet presAssocID="{8DF8BDAD-112D-4B76-A2B1-B94B51490DCC}" presName="rect3ChTx" presStyleLbl="alignAcc1" presStyleIdx="2" presStyleCnt="3">
        <dgm:presLayoutVars>
          <dgm:bulletEnabled val="1"/>
        </dgm:presLayoutVars>
      </dgm:prSet>
      <dgm:spPr/>
    </dgm:pt>
  </dgm:ptLst>
  <dgm:cxnLst>
    <dgm:cxn modelId="{1A148E0E-6E13-4590-8AF8-2288EEC8614D}" type="presOf" srcId="{8DF8BDAD-112D-4B76-A2B1-B94B51490DCC}" destId="{8571384C-3026-4685-B7FE-037CABC5818D}" srcOrd="0" destOrd="0" presId="urn:microsoft.com/office/officeart/2005/8/layout/target3"/>
    <dgm:cxn modelId="{72CDFB16-0804-4352-87DA-B023E206E64B}" type="presOf" srcId="{0F3409BB-8648-4F8C-A8AB-CFBCDBA6D839}" destId="{73AC08BA-36B8-4204-B555-30577E59455F}" srcOrd="0" destOrd="0" presId="urn:microsoft.com/office/officeart/2005/8/layout/target3"/>
    <dgm:cxn modelId="{BB1E9B19-9803-4CBB-BF16-27CFC6A94F78}" srcId="{FACD7FA9-2F06-4166-AB66-E8F4D98D0C14}" destId="{5487A29A-EABC-4351-B297-8C3AE4B56EA7}" srcOrd="0" destOrd="0" parTransId="{EA75FB74-17E1-4DB1-A858-9EC6C43D0C60}" sibTransId="{16049A42-65D8-4E3E-8B00-55EF3F4E54B0}"/>
    <dgm:cxn modelId="{62B85530-329D-4D21-8E20-673A23CE438D}" type="presOf" srcId="{D711858C-A001-4482-99D1-B244E683ACFB}" destId="{E3BF5DA9-36A9-4CA7-8BE7-85E3944E0691}" srcOrd="0" destOrd="0" presId="urn:microsoft.com/office/officeart/2005/8/layout/target3"/>
    <dgm:cxn modelId="{5110E533-1C31-420C-913C-5DCAD917E539}" type="presOf" srcId="{FACD7FA9-2F06-4166-AB66-E8F4D98D0C14}" destId="{934499A1-1904-494E-98E6-5B6BACFBD9C0}" srcOrd="0" destOrd="0" presId="urn:microsoft.com/office/officeart/2005/8/layout/target3"/>
    <dgm:cxn modelId="{81A1D441-FD2E-45F4-BA8B-07E0069716AE}" srcId="{FACD7FA9-2F06-4166-AB66-E8F4D98D0C14}" destId="{CEB750F6-2FEA-4D1E-A4F4-05B58D342AD3}" srcOrd="1" destOrd="0" parTransId="{35B9407D-B22E-4D35-85C2-71F0CDAB2323}" sibTransId="{FEFA3BCD-DD67-4A12-991B-A182C45CCF18}"/>
    <dgm:cxn modelId="{53E65046-E4A4-4C62-96C5-5D83EC160E27}" srcId="{CEB750F6-2FEA-4D1E-A4F4-05B58D342AD3}" destId="{0F3409BB-8648-4F8C-A8AB-CFBCDBA6D839}" srcOrd="0" destOrd="0" parTransId="{E15B9431-B457-43DA-A134-1A2529BB1D81}" sibTransId="{BB2DB467-76CE-43FE-B86F-01904216069F}"/>
    <dgm:cxn modelId="{0DF9F74C-1DEA-441D-B6FA-935E88CDA4CE}" type="presOf" srcId="{CEB750F6-2FEA-4D1E-A4F4-05B58D342AD3}" destId="{0219EFB0-03D2-4D51-9D02-03002B002646}" srcOrd="1" destOrd="0" presId="urn:microsoft.com/office/officeart/2005/8/layout/target3"/>
    <dgm:cxn modelId="{66E7DBA4-B17A-4E53-8DF9-7E16DD1144E3}" srcId="{5487A29A-EABC-4351-B297-8C3AE4B56EA7}" destId="{D711858C-A001-4482-99D1-B244E683ACFB}" srcOrd="0" destOrd="0" parTransId="{BFD44F9E-2B21-42CE-9CCB-BAF2038D261E}" sibTransId="{9B4EE1AF-EF45-4293-8AB4-A5968563CCF7}"/>
    <dgm:cxn modelId="{1BAC47D1-65C7-41AE-B17E-E55940F1E486}" type="presOf" srcId="{311B3452-9ED8-4D0B-A02D-62FB1147F750}" destId="{0FB3BDCE-D6A2-4CF5-A530-CC9B77770BEE}" srcOrd="0" destOrd="0" presId="urn:microsoft.com/office/officeart/2005/8/layout/target3"/>
    <dgm:cxn modelId="{8D2DB4D1-2932-46F0-BBD3-18508F395EA4}" srcId="{FACD7FA9-2F06-4166-AB66-E8F4D98D0C14}" destId="{8DF8BDAD-112D-4B76-A2B1-B94B51490DCC}" srcOrd="2" destOrd="0" parTransId="{E3EA51BF-6C3B-487F-9F04-A971E1D8E790}" sibTransId="{A38BADB0-8A3D-4BC5-AB0C-78F3EE6D32FF}"/>
    <dgm:cxn modelId="{A46F1AD3-A144-4418-AA92-73341B875483}" srcId="{8DF8BDAD-112D-4B76-A2B1-B94B51490DCC}" destId="{311B3452-9ED8-4D0B-A02D-62FB1147F750}" srcOrd="0" destOrd="0" parTransId="{25C9AD2B-1C3C-4E35-AA24-858F86C03D5D}" sibTransId="{0E97F770-8AE3-4024-8C75-9BEC61FB113F}"/>
    <dgm:cxn modelId="{4400EADD-38BF-4043-91FB-2CF14A49E3D1}" type="presOf" srcId="{5487A29A-EABC-4351-B297-8C3AE4B56EA7}" destId="{56D4D691-FD3A-4A0C-A730-4AA4D82C70FF}" srcOrd="0" destOrd="0" presId="urn:microsoft.com/office/officeart/2005/8/layout/target3"/>
    <dgm:cxn modelId="{26B763DF-77CE-488A-A164-6D9B45DA5D0B}" type="presOf" srcId="{CEB750F6-2FEA-4D1E-A4F4-05B58D342AD3}" destId="{533FDE20-16ED-4483-BC96-24688CF0DDFD}" srcOrd="0" destOrd="0" presId="urn:microsoft.com/office/officeart/2005/8/layout/target3"/>
    <dgm:cxn modelId="{7681ACE8-9235-4DC2-A733-27F75249C007}" type="presOf" srcId="{5487A29A-EABC-4351-B297-8C3AE4B56EA7}" destId="{40359BC9-39B9-4ECE-9D2B-3F3E71116BCC}" srcOrd="1" destOrd="0" presId="urn:microsoft.com/office/officeart/2005/8/layout/target3"/>
    <dgm:cxn modelId="{9AA21FFD-6BD6-4B69-B1A6-66BE13373B31}" type="presOf" srcId="{8DF8BDAD-112D-4B76-A2B1-B94B51490DCC}" destId="{3CFDE969-A8C0-4A8D-BE78-C0C0AC5ECE80}" srcOrd="1" destOrd="0" presId="urn:microsoft.com/office/officeart/2005/8/layout/target3"/>
    <dgm:cxn modelId="{3BC182CD-A7AE-439B-9897-735E6505A978}" type="presParOf" srcId="{934499A1-1904-494E-98E6-5B6BACFBD9C0}" destId="{32E5EDAD-36D8-4468-B417-D9DDD0AE5840}" srcOrd="0" destOrd="0" presId="urn:microsoft.com/office/officeart/2005/8/layout/target3"/>
    <dgm:cxn modelId="{E94FE733-CBBA-4BAB-8585-9E84B393783B}" type="presParOf" srcId="{934499A1-1904-494E-98E6-5B6BACFBD9C0}" destId="{626022AD-8F58-4E50-8C07-4A31495E335D}" srcOrd="1" destOrd="0" presId="urn:microsoft.com/office/officeart/2005/8/layout/target3"/>
    <dgm:cxn modelId="{C0A6FE13-372F-4527-8066-1EB031CBA774}" type="presParOf" srcId="{934499A1-1904-494E-98E6-5B6BACFBD9C0}" destId="{56D4D691-FD3A-4A0C-A730-4AA4D82C70FF}" srcOrd="2" destOrd="0" presId="urn:microsoft.com/office/officeart/2005/8/layout/target3"/>
    <dgm:cxn modelId="{F5E6864C-550D-4E2D-B0F9-8F07262858A7}" type="presParOf" srcId="{934499A1-1904-494E-98E6-5B6BACFBD9C0}" destId="{FDEA8A24-A994-4279-B2F4-C114773B59CC}" srcOrd="3" destOrd="0" presId="urn:microsoft.com/office/officeart/2005/8/layout/target3"/>
    <dgm:cxn modelId="{124C7EF0-7AF1-440A-907A-9E07893E8814}" type="presParOf" srcId="{934499A1-1904-494E-98E6-5B6BACFBD9C0}" destId="{4E514E9D-DDDD-4651-B16F-BD539C75E56A}" srcOrd="4" destOrd="0" presId="urn:microsoft.com/office/officeart/2005/8/layout/target3"/>
    <dgm:cxn modelId="{5FE57365-3AD0-43DA-B602-580B85644CF0}" type="presParOf" srcId="{934499A1-1904-494E-98E6-5B6BACFBD9C0}" destId="{533FDE20-16ED-4483-BC96-24688CF0DDFD}" srcOrd="5" destOrd="0" presId="urn:microsoft.com/office/officeart/2005/8/layout/target3"/>
    <dgm:cxn modelId="{B6B0EDAA-A136-4410-B76C-A1EC4D442A33}" type="presParOf" srcId="{934499A1-1904-494E-98E6-5B6BACFBD9C0}" destId="{60ECDF51-3965-435A-A513-04F6B6789FF9}" srcOrd="6" destOrd="0" presId="urn:microsoft.com/office/officeart/2005/8/layout/target3"/>
    <dgm:cxn modelId="{61EB6860-7905-4AEA-B686-EE6D4B86E450}" type="presParOf" srcId="{934499A1-1904-494E-98E6-5B6BACFBD9C0}" destId="{9337FAE7-1ACC-4B70-A396-7652C3E19E8A}" srcOrd="7" destOrd="0" presId="urn:microsoft.com/office/officeart/2005/8/layout/target3"/>
    <dgm:cxn modelId="{09D8D7B5-9747-4E12-99DD-CA5C99EF14CC}" type="presParOf" srcId="{934499A1-1904-494E-98E6-5B6BACFBD9C0}" destId="{8571384C-3026-4685-B7FE-037CABC5818D}" srcOrd="8" destOrd="0" presId="urn:microsoft.com/office/officeart/2005/8/layout/target3"/>
    <dgm:cxn modelId="{F7139BCF-FFA6-4DBA-A6F3-D55999216A4E}" type="presParOf" srcId="{934499A1-1904-494E-98E6-5B6BACFBD9C0}" destId="{40359BC9-39B9-4ECE-9D2B-3F3E71116BCC}" srcOrd="9" destOrd="0" presId="urn:microsoft.com/office/officeart/2005/8/layout/target3"/>
    <dgm:cxn modelId="{113F6017-0058-466A-93FB-EB218FC65BBB}" type="presParOf" srcId="{934499A1-1904-494E-98E6-5B6BACFBD9C0}" destId="{E3BF5DA9-36A9-4CA7-8BE7-85E3944E0691}" srcOrd="10" destOrd="0" presId="urn:microsoft.com/office/officeart/2005/8/layout/target3"/>
    <dgm:cxn modelId="{7A8608B1-8273-4B2E-8C8E-5C2CD54FD2CA}" type="presParOf" srcId="{934499A1-1904-494E-98E6-5B6BACFBD9C0}" destId="{0219EFB0-03D2-4D51-9D02-03002B002646}" srcOrd="11" destOrd="0" presId="urn:microsoft.com/office/officeart/2005/8/layout/target3"/>
    <dgm:cxn modelId="{768D8C0F-EBE0-4574-B766-0DEAEBA1C903}" type="presParOf" srcId="{934499A1-1904-494E-98E6-5B6BACFBD9C0}" destId="{73AC08BA-36B8-4204-B555-30577E59455F}" srcOrd="12" destOrd="0" presId="urn:microsoft.com/office/officeart/2005/8/layout/target3"/>
    <dgm:cxn modelId="{9EF75B74-73CA-4A62-9EFC-7AD1EB4F8FC6}" type="presParOf" srcId="{934499A1-1904-494E-98E6-5B6BACFBD9C0}" destId="{3CFDE969-A8C0-4A8D-BE78-C0C0AC5ECE80}" srcOrd="13" destOrd="0" presId="urn:microsoft.com/office/officeart/2005/8/layout/target3"/>
    <dgm:cxn modelId="{D90A29A1-74FE-468F-B718-FB0DD2CD9FB2}" type="presParOf" srcId="{934499A1-1904-494E-98E6-5B6BACFBD9C0}" destId="{0FB3BDCE-D6A2-4CF5-A530-CC9B77770BEE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12147D0-6587-4ADC-8742-5CB85A138045}" type="doc">
      <dgm:prSet loTypeId="urn:microsoft.com/office/officeart/2005/8/layout/radial5" loCatId="cycle" qsTypeId="urn:microsoft.com/office/officeart/2005/8/quickstyle/3d4" qsCatId="3D" csTypeId="urn:microsoft.com/office/officeart/2005/8/colors/colorful1#4" csCatId="colorful" phldr="1"/>
      <dgm:spPr/>
      <dgm:t>
        <a:bodyPr/>
        <a:lstStyle/>
        <a:p>
          <a:endParaRPr lang="en-US"/>
        </a:p>
      </dgm:t>
    </dgm:pt>
    <dgm:pt modelId="{BB966511-80E0-4CDC-9DD1-253088FAC90D}">
      <dgm:prSet phldrT="[Text]" custT="1"/>
      <dgm:spPr/>
      <dgm:t>
        <a:bodyPr/>
        <a:lstStyle/>
        <a:p>
          <a:r>
            <a:rPr lang="en-US" sz="1200" b="1" dirty="0">
              <a:solidFill>
                <a:schemeClr val="bg1"/>
              </a:solidFill>
            </a:rPr>
            <a:t>Special Invitation for  PROF. RITA MEHRA TO DELIVER Invited Talk at International Conferences ABROAD </a:t>
          </a:r>
        </a:p>
      </dgm:t>
    </dgm:pt>
    <dgm:pt modelId="{C7CC0BD2-5C67-41DC-AE26-5BDEAB2FFC9F}" type="parTrans" cxnId="{E23B0AF3-5762-4846-8169-88AEB674FCA3}">
      <dgm:prSet/>
      <dgm:spPr/>
      <dgm:t>
        <a:bodyPr/>
        <a:lstStyle/>
        <a:p>
          <a:endParaRPr lang="en-US"/>
        </a:p>
      </dgm:t>
    </dgm:pt>
    <dgm:pt modelId="{4C05148F-02C1-4774-BE37-47EBF3AA685E}" type="sibTrans" cxnId="{E23B0AF3-5762-4846-8169-88AEB674FCA3}">
      <dgm:prSet/>
      <dgm:spPr/>
      <dgm:t>
        <a:bodyPr/>
        <a:lstStyle/>
        <a:p>
          <a:endParaRPr lang="en-US"/>
        </a:p>
      </dgm:t>
    </dgm:pt>
    <dgm:pt modelId="{D68EB148-5ED5-4663-9534-BE6EEC57D632}">
      <dgm:prSet phldrT="[Text]" custT="1"/>
      <dgm:spPr/>
      <dgm:t>
        <a:bodyPr/>
        <a:lstStyle/>
        <a:p>
          <a:r>
            <a:rPr lang="en-US" sz="1100" b="1" dirty="0">
              <a:solidFill>
                <a:schemeClr val="bg1"/>
              </a:solidFill>
            </a:rPr>
            <a:t>“International Forum of Analytical Science” in Bangkok (Thailand) from 17th to 18th   January 2012.</a:t>
          </a:r>
        </a:p>
      </dgm:t>
    </dgm:pt>
    <dgm:pt modelId="{C756D7D9-B30B-4C16-83AE-44DD8A7A9650}" type="parTrans" cxnId="{28B91373-F741-411E-89DF-61B8A2138457}">
      <dgm:prSet/>
      <dgm:spPr/>
      <dgm:t>
        <a:bodyPr/>
        <a:lstStyle/>
        <a:p>
          <a:endParaRPr lang="en-US"/>
        </a:p>
      </dgm:t>
    </dgm:pt>
    <dgm:pt modelId="{208026DA-AD8B-42B0-809F-F7E157D76001}" type="sibTrans" cxnId="{28B91373-F741-411E-89DF-61B8A2138457}">
      <dgm:prSet/>
      <dgm:spPr/>
      <dgm:t>
        <a:bodyPr/>
        <a:lstStyle/>
        <a:p>
          <a:endParaRPr lang="en-US"/>
        </a:p>
      </dgm:t>
    </dgm:pt>
    <dgm:pt modelId="{324B2AA0-83D9-43A3-BCB6-D725AF68EA7E}">
      <dgm:prSet phldrT="[Text]" custT="1"/>
      <dgm:spPr/>
      <dgm:t>
        <a:bodyPr lIns="108000" tIns="108000"/>
        <a:lstStyle/>
        <a:p>
          <a:r>
            <a:rPr lang="en-US" sz="1100" b="1" dirty="0">
              <a:solidFill>
                <a:schemeClr val="bg1"/>
              </a:solidFill>
            </a:rPr>
            <a:t>“Third Annual International Renewable Energy Conference on Climate Change” in United Kingdom from 16th to 20th September 2011.</a:t>
          </a:r>
        </a:p>
      </dgm:t>
    </dgm:pt>
    <dgm:pt modelId="{4878E046-CBE4-4FDE-BB63-9E30E5B8187D}" type="parTrans" cxnId="{90CDAC9A-4A29-4ED9-8AED-AB6C15957440}">
      <dgm:prSet/>
      <dgm:spPr/>
      <dgm:t>
        <a:bodyPr/>
        <a:lstStyle/>
        <a:p>
          <a:endParaRPr lang="en-US"/>
        </a:p>
      </dgm:t>
    </dgm:pt>
    <dgm:pt modelId="{F97B7F47-C0C1-4014-855F-E2ADB8E8D303}" type="sibTrans" cxnId="{90CDAC9A-4A29-4ED9-8AED-AB6C15957440}">
      <dgm:prSet/>
      <dgm:spPr/>
      <dgm:t>
        <a:bodyPr/>
        <a:lstStyle/>
        <a:p>
          <a:endParaRPr lang="en-US"/>
        </a:p>
      </dgm:t>
    </dgm:pt>
    <dgm:pt modelId="{AF05C4C4-40F2-49C0-8BB0-AAE8FDD8DA8B}">
      <dgm:prSet phldrT="[Text]" custT="1"/>
      <dgm:spPr/>
      <dgm:t>
        <a:bodyPr/>
        <a:lstStyle/>
        <a:p>
          <a:r>
            <a:rPr lang="en-US" sz="1100" b="1" dirty="0">
              <a:solidFill>
                <a:schemeClr val="bg1"/>
              </a:solidFill>
            </a:rPr>
            <a:t>International Conference on 2011 Turkey International Experimentally Anesthesiology Forum (2011 TIAF) in </a:t>
          </a:r>
          <a:r>
            <a:rPr lang="en-US" sz="1100" b="1" dirty="0" err="1">
              <a:solidFill>
                <a:schemeClr val="bg1"/>
              </a:solidFill>
            </a:rPr>
            <a:t>Tekirdag</a:t>
          </a:r>
          <a:r>
            <a:rPr lang="en-US" sz="1100" b="1" dirty="0">
              <a:solidFill>
                <a:schemeClr val="bg1"/>
              </a:solidFill>
            </a:rPr>
            <a:t> (Turkey) from 9th to 11th September 2011</a:t>
          </a:r>
        </a:p>
      </dgm:t>
    </dgm:pt>
    <dgm:pt modelId="{01EA69C5-CD97-451F-B682-8B3C57844907}" type="parTrans" cxnId="{81BC0FF5-2936-4832-838B-5F1C8A65EB08}">
      <dgm:prSet/>
      <dgm:spPr/>
      <dgm:t>
        <a:bodyPr/>
        <a:lstStyle/>
        <a:p>
          <a:endParaRPr lang="en-US"/>
        </a:p>
      </dgm:t>
    </dgm:pt>
    <dgm:pt modelId="{D8A30B80-24F7-46A9-96FE-B08BFF25C3D6}" type="sibTrans" cxnId="{81BC0FF5-2936-4832-838B-5F1C8A65EB08}">
      <dgm:prSet/>
      <dgm:spPr/>
      <dgm:t>
        <a:bodyPr/>
        <a:lstStyle/>
        <a:p>
          <a:endParaRPr lang="en-US"/>
        </a:p>
      </dgm:t>
    </dgm:pt>
    <dgm:pt modelId="{5AC272B9-69D8-473D-9D69-3A336A27AF7B}">
      <dgm:prSet phldrT="[Text]" custT="1"/>
      <dgm:spPr/>
      <dgm:t>
        <a:bodyPr/>
        <a:lstStyle/>
        <a:p>
          <a:r>
            <a:rPr lang="en-US" sz="1100" b="1" dirty="0">
              <a:solidFill>
                <a:schemeClr val="bg1"/>
              </a:solidFill>
            </a:rPr>
            <a:t>“International Conference on Global Challenge’s- The Role of Chemistry in Giving Their Solutions” in Bangkok (Thailand) from 11th to 15th June 2011</a:t>
          </a:r>
        </a:p>
      </dgm:t>
    </dgm:pt>
    <dgm:pt modelId="{BF4A9FE9-7713-4D19-B08A-E067AD2D9439}" type="parTrans" cxnId="{89BEED19-E95F-44C6-8844-F1B881419827}">
      <dgm:prSet/>
      <dgm:spPr/>
      <dgm:t>
        <a:bodyPr/>
        <a:lstStyle/>
        <a:p>
          <a:endParaRPr lang="en-US"/>
        </a:p>
      </dgm:t>
    </dgm:pt>
    <dgm:pt modelId="{E82A6DC3-BDDF-4C56-8815-2EAB5992E878}" type="sibTrans" cxnId="{89BEED19-E95F-44C6-8844-F1B881419827}">
      <dgm:prSet/>
      <dgm:spPr/>
      <dgm:t>
        <a:bodyPr/>
        <a:lstStyle/>
        <a:p>
          <a:endParaRPr lang="en-US"/>
        </a:p>
      </dgm:t>
    </dgm:pt>
    <dgm:pt modelId="{46833D48-303F-4779-B5CB-1BD844DF6E58}">
      <dgm:prSet custT="1"/>
      <dgm:spPr/>
      <dgm:t>
        <a:bodyPr/>
        <a:lstStyle/>
        <a:p>
          <a:r>
            <a:rPr lang="en-US" sz="1100" b="1" dirty="0">
              <a:solidFill>
                <a:schemeClr val="bg1"/>
              </a:solidFill>
            </a:rPr>
            <a:t>EPS Global Pain Conference in </a:t>
          </a:r>
          <a:r>
            <a:rPr lang="en-US" sz="1100" b="1" dirty="0" err="1">
              <a:solidFill>
                <a:schemeClr val="bg1"/>
              </a:solidFill>
            </a:rPr>
            <a:t>Jaingyin</a:t>
          </a:r>
          <a:r>
            <a:rPr lang="en-US" sz="1100" b="1" dirty="0">
              <a:solidFill>
                <a:schemeClr val="bg1"/>
              </a:solidFill>
            </a:rPr>
            <a:t> (China) from 26th to 27th November 2010</a:t>
          </a:r>
        </a:p>
      </dgm:t>
    </dgm:pt>
    <dgm:pt modelId="{E76946BA-93B9-424B-B986-445D36DC29C7}" type="parTrans" cxnId="{FAC96755-22F7-477A-BBA8-B8522D44C330}">
      <dgm:prSet/>
      <dgm:spPr/>
      <dgm:t>
        <a:bodyPr/>
        <a:lstStyle/>
        <a:p>
          <a:endParaRPr lang="en-US"/>
        </a:p>
      </dgm:t>
    </dgm:pt>
    <dgm:pt modelId="{346217E5-746D-4270-8A35-0E3928A2B2EE}" type="sibTrans" cxnId="{FAC96755-22F7-477A-BBA8-B8522D44C330}">
      <dgm:prSet/>
      <dgm:spPr/>
      <dgm:t>
        <a:bodyPr/>
        <a:lstStyle/>
        <a:p>
          <a:endParaRPr lang="en-US"/>
        </a:p>
      </dgm:t>
    </dgm:pt>
    <dgm:pt modelId="{CE14840B-14E0-467C-A2BA-FDC8AD6547BE}">
      <dgm:prSet custT="1"/>
      <dgm:spPr/>
      <dgm:t>
        <a:bodyPr/>
        <a:lstStyle/>
        <a:p>
          <a:r>
            <a:rPr lang="en-US" sz="1100" b="1" dirty="0">
              <a:solidFill>
                <a:schemeClr val="bg1"/>
              </a:solidFill>
            </a:rPr>
            <a:t>EPS Global International Congress of Internal Medicine in Lanzhou (China) from 12th to 13th November 2010</a:t>
          </a:r>
        </a:p>
      </dgm:t>
    </dgm:pt>
    <dgm:pt modelId="{4E9CFBFE-9E54-497A-B248-712B8CCFA06E}" type="parTrans" cxnId="{ACFCA2D1-AA15-40EE-A34C-B8CEEF7C0162}">
      <dgm:prSet/>
      <dgm:spPr/>
      <dgm:t>
        <a:bodyPr/>
        <a:lstStyle/>
        <a:p>
          <a:endParaRPr lang="en-US"/>
        </a:p>
      </dgm:t>
    </dgm:pt>
    <dgm:pt modelId="{E7287B71-99B3-4065-A8E7-3C78B7C1734F}" type="sibTrans" cxnId="{ACFCA2D1-AA15-40EE-A34C-B8CEEF7C0162}">
      <dgm:prSet/>
      <dgm:spPr/>
      <dgm:t>
        <a:bodyPr/>
        <a:lstStyle/>
        <a:p>
          <a:endParaRPr lang="en-US"/>
        </a:p>
      </dgm:t>
    </dgm:pt>
    <dgm:pt modelId="{27EDB61D-0BDC-4E85-A9B6-8918543A94A6}" type="pres">
      <dgm:prSet presAssocID="{A12147D0-6587-4ADC-8742-5CB85A138045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6142537-9ACB-4AF7-A6D3-AAB5179ACAE4}" type="pres">
      <dgm:prSet presAssocID="{BB966511-80E0-4CDC-9DD1-253088FAC90D}" presName="centerShape" presStyleLbl="node0" presStyleIdx="0" presStyleCnt="1" custScaleX="123099" custScaleY="115274"/>
      <dgm:spPr/>
    </dgm:pt>
    <dgm:pt modelId="{F18F4AC8-F9DE-47C0-BB67-3FA7600EA984}" type="pres">
      <dgm:prSet presAssocID="{C756D7D9-B30B-4C16-83AE-44DD8A7A9650}" presName="parTrans" presStyleLbl="sibTrans2D1" presStyleIdx="0" presStyleCnt="6"/>
      <dgm:spPr/>
    </dgm:pt>
    <dgm:pt modelId="{8C16612E-5E37-4D0D-8B8E-42D6022D1822}" type="pres">
      <dgm:prSet presAssocID="{C756D7D9-B30B-4C16-83AE-44DD8A7A9650}" presName="connectorText" presStyleLbl="sibTrans2D1" presStyleIdx="0" presStyleCnt="6"/>
      <dgm:spPr/>
    </dgm:pt>
    <dgm:pt modelId="{D886A91D-A21A-4B13-9521-853AD1CCEAC9}" type="pres">
      <dgm:prSet presAssocID="{D68EB148-5ED5-4663-9534-BE6EEC57D632}" presName="node" presStyleLbl="node1" presStyleIdx="0" presStyleCnt="6" custScaleX="116227" custScaleY="128149" custRadScaleRad="95993" custRadScaleInc="-3307">
        <dgm:presLayoutVars>
          <dgm:bulletEnabled val="1"/>
        </dgm:presLayoutVars>
      </dgm:prSet>
      <dgm:spPr/>
    </dgm:pt>
    <dgm:pt modelId="{512727CE-DC67-4114-ABF5-538D2346D83E}" type="pres">
      <dgm:prSet presAssocID="{4878E046-CBE4-4FDE-BB63-9E30E5B8187D}" presName="parTrans" presStyleLbl="sibTrans2D1" presStyleIdx="1" presStyleCnt="6"/>
      <dgm:spPr/>
    </dgm:pt>
    <dgm:pt modelId="{A0F5F215-EFFE-4246-A0D4-C96B48C8DCC7}" type="pres">
      <dgm:prSet presAssocID="{4878E046-CBE4-4FDE-BB63-9E30E5B8187D}" presName="connectorText" presStyleLbl="sibTrans2D1" presStyleIdx="1" presStyleCnt="6"/>
      <dgm:spPr/>
    </dgm:pt>
    <dgm:pt modelId="{AD86D233-3B1E-45CE-BFE3-20BC1F3C63A4}" type="pres">
      <dgm:prSet presAssocID="{324B2AA0-83D9-43A3-BCB6-D725AF68EA7E}" presName="node" presStyleLbl="node1" presStyleIdx="1" presStyleCnt="6" custScaleX="115722" custScaleY="137777" custRadScaleRad="99762" custRadScaleInc="-6749">
        <dgm:presLayoutVars>
          <dgm:bulletEnabled val="1"/>
        </dgm:presLayoutVars>
      </dgm:prSet>
      <dgm:spPr/>
    </dgm:pt>
    <dgm:pt modelId="{0A02414E-9C44-45F9-A19E-8EBAC7986DCA}" type="pres">
      <dgm:prSet presAssocID="{01EA69C5-CD97-451F-B682-8B3C57844907}" presName="parTrans" presStyleLbl="sibTrans2D1" presStyleIdx="2" presStyleCnt="6"/>
      <dgm:spPr/>
    </dgm:pt>
    <dgm:pt modelId="{F9691795-7C9D-4468-9668-1B30F63FD113}" type="pres">
      <dgm:prSet presAssocID="{01EA69C5-CD97-451F-B682-8B3C57844907}" presName="connectorText" presStyleLbl="sibTrans2D1" presStyleIdx="2" presStyleCnt="6"/>
      <dgm:spPr/>
    </dgm:pt>
    <dgm:pt modelId="{6E9B00DB-3432-4839-9DB4-440E233E108C}" type="pres">
      <dgm:prSet presAssocID="{AF05C4C4-40F2-49C0-8BB0-AAE8FDD8DA8B}" presName="node" presStyleLbl="node1" presStyleIdx="2" presStyleCnt="6" custScaleX="116247" custScaleY="133771">
        <dgm:presLayoutVars>
          <dgm:bulletEnabled val="1"/>
        </dgm:presLayoutVars>
      </dgm:prSet>
      <dgm:spPr/>
    </dgm:pt>
    <dgm:pt modelId="{BA54C4C5-A99F-4CA8-940F-201E7D6B052F}" type="pres">
      <dgm:prSet presAssocID="{BF4A9FE9-7713-4D19-B08A-E067AD2D9439}" presName="parTrans" presStyleLbl="sibTrans2D1" presStyleIdx="3" presStyleCnt="6"/>
      <dgm:spPr/>
    </dgm:pt>
    <dgm:pt modelId="{7ED54413-5B4C-4B36-AE23-90670171692F}" type="pres">
      <dgm:prSet presAssocID="{BF4A9FE9-7713-4D19-B08A-E067AD2D9439}" presName="connectorText" presStyleLbl="sibTrans2D1" presStyleIdx="3" presStyleCnt="6"/>
      <dgm:spPr/>
    </dgm:pt>
    <dgm:pt modelId="{EA6A2B70-C58E-449F-B75F-90C6F0236C98}" type="pres">
      <dgm:prSet presAssocID="{5AC272B9-69D8-473D-9D69-3A336A27AF7B}" presName="node" presStyleLbl="node1" presStyleIdx="3" presStyleCnt="6" custScaleX="114974" custScaleY="129628">
        <dgm:presLayoutVars>
          <dgm:bulletEnabled val="1"/>
        </dgm:presLayoutVars>
      </dgm:prSet>
      <dgm:spPr/>
    </dgm:pt>
    <dgm:pt modelId="{8757838B-B7E1-4A79-85C5-E27D7E2BCF8A}" type="pres">
      <dgm:prSet presAssocID="{E76946BA-93B9-424B-B986-445D36DC29C7}" presName="parTrans" presStyleLbl="sibTrans2D1" presStyleIdx="4" presStyleCnt="6"/>
      <dgm:spPr/>
    </dgm:pt>
    <dgm:pt modelId="{48B2832A-E912-4AC6-A2B6-C535464C94C5}" type="pres">
      <dgm:prSet presAssocID="{E76946BA-93B9-424B-B986-445D36DC29C7}" presName="connectorText" presStyleLbl="sibTrans2D1" presStyleIdx="4" presStyleCnt="6"/>
      <dgm:spPr/>
    </dgm:pt>
    <dgm:pt modelId="{195B0B97-8413-431A-AFBA-496E9E800761}" type="pres">
      <dgm:prSet presAssocID="{46833D48-303F-4779-B5CB-1BD844DF6E58}" presName="node" presStyleLbl="node1" presStyleIdx="4" presStyleCnt="6" custScaleX="124512" custScaleY="149360">
        <dgm:presLayoutVars>
          <dgm:bulletEnabled val="1"/>
        </dgm:presLayoutVars>
      </dgm:prSet>
      <dgm:spPr/>
    </dgm:pt>
    <dgm:pt modelId="{BC76CF9D-C4CC-442D-8844-3EDBE6B523A8}" type="pres">
      <dgm:prSet presAssocID="{4E9CFBFE-9E54-497A-B248-712B8CCFA06E}" presName="parTrans" presStyleLbl="sibTrans2D1" presStyleIdx="5" presStyleCnt="6"/>
      <dgm:spPr/>
    </dgm:pt>
    <dgm:pt modelId="{4706695A-B814-4BE8-A09E-C4BD2A288AEC}" type="pres">
      <dgm:prSet presAssocID="{4E9CFBFE-9E54-497A-B248-712B8CCFA06E}" presName="connectorText" presStyleLbl="sibTrans2D1" presStyleIdx="5" presStyleCnt="6"/>
      <dgm:spPr/>
    </dgm:pt>
    <dgm:pt modelId="{56B550CE-7BC5-44A1-87CE-749C388BB67A}" type="pres">
      <dgm:prSet presAssocID="{CE14840B-14E0-467C-A2BA-FDC8AD6547BE}" presName="node" presStyleLbl="node1" presStyleIdx="5" presStyleCnt="6" custScaleX="119035" custScaleY="145908" custRadScaleRad="103628" custRadScaleInc="9415">
        <dgm:presLayoutVars>
          <dgm:bulletEnabled val="1"/>
        </dgm:presLayoutVars>
      </dgm:prSet>
      <dgm:spPr/>
    </dgm:pt>
  </dgm:ptLst>
  <dgm:cxnLst>
    <dgm:cxn modelId="{89BEED19-E95F-44C6-8844-F1B881419827}" srcId="{BB966511-80E0-4CDC-9DD1-253088FAC90D}" destId="{5AC272B9-69D8-473D-9D69-3A336A27AF7B}" srcOrd="3" destOrd="0" parTransId="{BF4A9FE9-7713-4D19-B08A-E067AD2D9439}" sibTransId="{E82A6DC3-BDDF-4C56-8815-2EAB5992E878}"/>
    <dgm:cxn modelId="{F17D9A1F-B397-4691-9092-8C4FE3655DF7}" type="presOf" srcId="{CE14840B-14E0-467C-A2BA-FDC8AD6547BE}" destId="{56B550CE-7BC5-44A1-87CE-749C388BB67A}" srcOrd="0" destOrd="0" presId="urn:microsoft.com/office/officeart/2005/8/layout/radial5"/>
    <dgm:cxn modelId="{3E1CC025-41BC-4315-930F-B4BBB7A94ADE}" type="presOf" srcId="{4878E046-CBE4-4FDE-BB63-9E30E5B8187D}" destId="{512727CE-DC67-4114-ABF5-538D2346D83E}" srcOrd="0" destOrd="0" presId="urn:microsoft.com/office/officeart/2005/8/layout/radial5"/>
    <dgm:cxn modelId="{01C21228-2C90-4DE0-A10A-FAFD80B7D2DE}" type="presOf" srcId="{E76946BA-93B9-424B-B986-445D36DC29C7}" destId="{48B2832A-E912-4AC6-A2B6-C535464C94C5}" srcOrd="1" destOrd="0" presId="urn:microsoft.com/office/officeart/2005/8/layout/radial5"/>
    <dgm:cxn modelId="{C5ED1F31-9C7A-45C9-BC5E-1DEC58E75380}" type="presOf" srcId="{01EA69C5-CD97-451F-B682-8B3C57844907}" destId="{0A02414E-9C44-45F9-A19E-8EBAC7986DCA}" srcOrd="0" destOrd="0" presId="urn:microsoft.com/office/officeart/2005/8/layout/radial5"/>
    <dgm:cxn modelId="{46748F32-4F90-42C9-BE5D-EF426B291BD1}" type="presOf" srcId="{E76946BA-93B9-424B-B986-445D36DC29C7}" destId="{8757838B-B7E1-4A79-85C5-E27D7E2BCF8A}" srcOrd="0" destOrd="0" presId="urn:microsoft.com/office/officeart/2005/8/layout/radial5"/>
    <dgm:cxn modelId="{FC86AF34-605C-41AA-9270-4DF1930629D0}" type="presOf" srcId="{C756D7D9-B30B-4C16-83AE-44DD8A7A9650}" destId="{F18F4AC8-F9DE-47C0-BB67-3FA7600EA984}" srcOrd="0" destOrd="0" presId="urn:microsoft.com/office/officeart/2005/8/layout/radial5"/>
    <dgm:cxn modelId="{6024E240-AADE-4496-987F-343B7EDF3C50}" type="presOf" srcId="{BF4A9FE9-7713-4D19-B08A-E067AD2D9439}" destId="{7ED54413-5B4C-4B36-AE23-90670171692F}" srcOrd="1" destOrd="0" presId="urn:microsoft.com/office/officeart/2005/8/layout/radial5"/>
    <dgm:cxn modelId="{5A3D6469-0A57-40E0-8A3D-B6D2A3028978}" type="presOf" srcId="{A12147D0-6587-4ADC-8742-5CB85A138045}" destId="{27EDB61D-0BDC-4E85-A9B6-8918543A94A6}" srcOrd="0" destOrd="0" presId="urn:microsoft.com/office/officeart/2005/8/layout/radial5"/>
    <dgm:cxn modelId="{28B91373-F741-411E-89DF-61B8A2138457}" srcId="{BB966511-80E0-4CDC-9DD1-253088FAC90D}" destId="{D68EB148-5ED5-4663-9534-BE6EEC57D632}" srcOrd="0" destOrd="0" parTransId="{C756D7D9-B30B-4C16-83AE-44DD8A7A9650}" sibTransId="{208026DA-AD8B-42B0-809F-F7E157D76001}"/>
    <dgm:cxn modelId="{FAC96755-22F7-477A-BBA8-B8522D44C330}" srcId="{BB966511-80E0-4CDC-9DD1-253088FAC90D}" destId="{46833D48-303F-4779-B5CB-1BD844DF6E58}" srcOrd="4" destOrd="0" parTransId="{E76946BA-93B9-424B-B986-445D36DC29C7}" sibTransId="{346217E5-746D-4270-8A35-0E3928A2B2EE}"/>
    <dgm:cxn modelId="{FFAAA175-E741-4EB8-92FE-3784D53F3649}" type="presOf" srcId="{324B2AA0-83D9-43A3-BCB6-D725AF68EA7E}" destId="{AD86D233-3B1E-45CE-BFE3-20BC1F3C63A4}" srcOrd="0" destOrd="0" presId="urn:microsoft.com/office/officeart/2005/8/layout/radial5"/>
    <dgm:cxn modelId="{3B2AD495-F85F-4CFE-A6B8-20E132737D93}" type="presOf" srcId="{BF4A9FE9-7713-4D19-B08A-E067AD2D9439}" destId="{BA54C4C5-A99F-4CA8-940F-201E7D6B052F}" srcOrd="0" destOrd="0" presId="urn:microsoft.com/office/officeart/2005/8/layout/radial5"/>
    <dgm:cxn modelId="{90CDAC9A-4A29-4ED9-8AED-AB6C15957440}" srcId="{BB966511-80E0-4CDC-9DD1-253088FAC90D}" destId="{324B2AA0-83D9-43A3-BCB6-D725AF68EA7E}" srcOrd="1" destOrd="0" parTransId="{4878E046-CBE4-4FDE-BB63-9E30E5B8187D}" sibTransId="{F97B7F47-C0C1-4014-855F-E2ADB8E8D303}"/>
    <dgm:cxn modelId="{17D5DD9F-C198-4DDA-8BE2-1347167BA829}" type="presOf" srcId="{C756D7D9-B30B-4C16-83AE-44DD8A7A9650}" destId="{8C16612E-5E37-4D0D-8B8E-42D6022D1822}" srcOrd="1" destOrd="0" presId="urn:microsoft.com/office/officeart/2005/8/layout/radial5"/>
    <dgm:cxn modelId="{CDE20FA2-4DC1-430C-9C5F-8647BE4AEE46}" type="presOf" srcId="{D68EB148-5ED5-4663-9534-BE6EEC57D632}" destId="{D886A91D-A21A-4B13-9521-853AD1CCEAC9}" srcOrd="0" destOrd="0" presId="urn:microsoft.com/office/officeart/2005/8/layout/radial5"/>
    <dgm:cxn modelId="{AEABF9B4-CCDA-4E33-B851-E0766EA2FF13}" type="presOf" srcId="{4E9CFBFE-9E54-497A-B248-712B8CCFA06E}" destId="{4706695A-B814-4BE8-A09E-C4BD2A288AEC}" srcOrd="1" destOrd="0" presId="urn:microsoft.com/office/officeart/2005/8/layout/radial5"/>
    <dgm:cxn modelId="{DCE0E2B9-F9C4-43D9-B625-7F165CD1E6D5}" type="presOf" srcId="{4E9CFBFE-9E54-497A-B248-712B8CCFA06E}" destId="{BC76CF9D-C4CC-442D-8844-3EDBE6B523A8}" srcOrd="0" destOrd="0" presId="urn:microsoft.com/office/officeart/2005/8/layout/radial5"/>
    <dgm:cxn modelId="{10CE9FBB-BF35-46AC-B0AF-68C828565A16}" type="presOf" srcId="{01EA69C5-CD97-451F-B682-8B3C57844907}" destId="{F9691795-7C9D-4468-9668-1B30F63FD113}" srcOrd="1" destOrd="0" presId="urn:microsoft.com/office/officeart/2005/8/layout/radial5"/>
    <dgm:cxn modelId="{09AA0FC2-8721-4EA0-9331-30C4CA8ECF3A}" type="presOf" srcId="{BB966511-80E0-4CDC-9DD1-253088FAC90D}" destId="{F6142537-9ACB-4AF7-A6D3-AAB5179ACAE4}" srcOrd="0" destOrd="0" presId="urn:microsoft.com/office/officeart/2005/8/layout/radial5"/>
    <dgm:cxn modelId="{AE7931C6-5A91-4BA2-A8AA-9CA2842590B0}" type="presOf" srcId="{46833D48-303F-4779-B5CB-1BD844DF6E58}" destId="{195B0B97-8413-431A-AFBA-496E9E800761}" srcOrd="0" destOrd="0" presId="urn:microsoft.com/office/officeart/2005/8/layout/radial5"/>
    <dgm:cxn modelId="{573DE5CB-C64A-47CB-98F2-1DD38697A941}" type="presOf" srcId="{5AC272B9-69D8-473D-9D69-3A336A27AF7B}" destId="{EA6A2B70-C58E-449F-B75F-90C6F0236C98}" srcOrd="0" destOrd="0" presId="urn:microsoft.com/office/officeart/2005/8/layout/radial5"/>
    <dgm:cxn modelId="{ACFCA2D1-AA15-40EE-A34C-B8CEEF7C0162}" srcId="{BB966511-80E0-4CDC-9DD1-253088FAC90D}" destId="{CE14840B-14E0-467C-A2BA-FDC8AD6547BE}" srcOrd="5" destOrd="0" parTransId="{4E9CFBFE-9E54-497A-B248-712B8CCFA06E}" sibTransId="{E7287B71-99B3-4065-A8E7-3C78B7C1734F}"/>
    <dgm:cxn modelId="{DF68A5ED-FF6E-41F7-B572-6AC446A9A950}" type="presOf" srcId="{AF05C4C4-40F2-49C0-8BB0-AAE8FDD8DA8B}" destId="{6E9B00DB-3432-4839-9DB4-440E233E108C}" srcOrd="0" destOrd="0" presId="urn:microsoft.com/office/officeart/2005/8/layout/radial5"/>
    <dgm:cxn modelId="{E23B0AF3-5762-4846-8169-88AEB674FCA3}" srcId="{A12147D0-6587-4ADC-8742-5CB85A138045}" destId="{BB966511-80E0-4CDC-9DD1-253088FAC90D}" srcOrd="0" destOrd="0" parTransId="{C7CC0BD2-5C67-41DC-AE26-5BDEAB2FFC9F}" sibTransId="{4C05148F-02C1-4774-BE37-47EBF3AA685E}"/>
    <dgm:cxn modelId="{81BC0FF5-2936-4832-838B-5F1C8A65EB08}" srcId="{BB966511-80E0-4CDC-9DD1-253088FAC90D}" destId="{AF05C4C4-40F2-49C0-8BB0-AAE8FDD8DA8B}" srcOrd="2" destOrd="0" parTransId="{01EA69C5-CD97-451F-B682-8B3C57844907}" sibTransId="{D8A30B80-24F7-46A9-96FE-B08BFF25C3D6}"/>
    <dgm:cxn modelId="{20028CF8-FF0E-46DE-B814-C77BD2918ACF}" type="presOf" srcId="{4878E046-CBE4-4FDE-BB63-9E30E5B8187D}" destId="{A0F5F215-EFFE-4246-A0D4-C96B48C8DCC7}" srcOrd="1" destOrd="0" presId="urn:microsoft.com/office/officeart/2005/8/layout/radial5"/>
    <dgm:cxn modelId="{136177B5-8BF0-4093-95F1-A27FA77F90F2}" type="presParOf" srcId="{27EDB61D-0BDC-4E85-A9B6-8918543A94A6}" destId="{F6142537-9ACB-4AF7-A6D3-AAB5179ACAE4}" srcOrd="0" destOrd="0" presId="urn:microsoft.com/office/officeart/2005/8/layout/radial5"/>
    <dgm:cxn modelId="{6F085E63-EE5E-41C7-91A4-60D97CDA7695}" type="presParOf" srcId="{27EDB61D-0BDC-4E85-A9B6-8918543A94A6}" destId="{F18F4AC8-F9DE-47C0-BB67-3FA7600EA984}" srcOrd="1" destOrd="0" presId="urn:microsoft.com/office/officeart/2005/8/layout/radial5"/>
    <dgm:cxn modelId="{34DC45EE-2685-4BB8-BB6A-FAAC858CD2C9}" type="presParOf" srcId="{F18F4AC8-F9DE-47C0-BB67-3FA7600EA984}" destId="{8C16612E-5E37-4D0D-8B8E-42D6022D1822}" srcOrd="0" destOrd="0" presId="urn:microsoft.com/office/officeart/2005/8/layout/radial5"/>
    <dgm:cxn modelId="{033FE96C-ABA6-473C-A1C3-4628C9404E18}" type="presParOf" srcId="{27EDB61D-0BDC-4E85-A9B6-8918543A94A6}" destId="{D886A91D-A21A-4B13-9521-853AD1CCEAC9}" srcOrd="2" destOrd="0" presId="urn:microsoft.com/office/officeart/2005/8/layout/radial5"/>
    <dgm:cxn modelId="{6867D9FB-DC26-4EC0-A1D1-60A73E69AA6F}" type="presParOf" srcId="{27EDB61D-0BDC-4E85-A9B6-8918543A94A6}" destId="{512727CE-DC67-4114-ABF5-538D2346D83E}" srcOrd="3" destOrd="0" presId="urn:microsoft.com/office/officeart/2005/8/layout/radial5"/>
    <dgm:cxn modelId="{B46E8AA1-3B63-4DA2-A154-FE4E78851789}" type="presParOf" srcId="{512727CE-DC67-4114-ABF5-538D2346D83E}" destId="{A0F5F215-EFFE-4246-A0D4-C96B48C8DCC7}" srcOrd="0" destOrd="0" presId="urn:microsoft.com/office/officeart/2005/8/layout/radial5"/>
    <dgm:cxn modelId="{0159866D-C39A-4154-9D59-15CE64C76A21}" type="presParOf" srcId="{27EDB61D-0BDC-4E85-A9B6-8918543A94A6}" destId="{AD86D233-3B1E-45CE-BFE3-20BC1F3C63A4}" srcOrd="4" destOrd="0" presId="urn:microsoft.com/office/officeart/2005/8/layout/radial5"/>
    <dgm:cxn modelId="{0BAAE03D-07A6-4E24-AF32-7AA53C0AFDAE}" type="presParOf" srcId="{27EDB61D-0BDC-4E85-A9B6-8918543A94A6}" destId="{0A02414E-9C44-45F9-A19E-8EBAC7986DCA}" srcOrd="5" destOrd="0" presId="urn:microsoft.com/office/officeart/2005/8/layout/radial5"/>
    <dgm:cxn modelId="{EB221C69-D69F-45DE-9FBA-F819F77636EB}" type="presParOf" srcId="{0A02414E-9C44-45F9-A19E-8EBAC7986DCA}" destId="{F9691795-7C9D-4468-9668-1B30F63FD113}" srcOrd="0" destOrd="0" presId="urn:microsoft.com/office/officeart/2005/8/layout/radial5"/>
    <dgm:cxn modelId="{FE16A7EE-799F-4ECE-995C-4C95AD02CFE0}" type="presParOf" srcId="{27EDB61D-0BDC-4E85-A9B6-8918543A94A6}" destId="{6E9B00DB-3432-4839-9DB4-440E233E108C}" srcOrd="6" destOrd="0" presId="urn:microsoft.com/office/officeart/2005/8/layout/radial5"/>
    <dgm:cxn modelId="{76A04FF0-773C-4FBD-B2A5-9B63A14ED690}" type="presParOf" srcId="{27EDB61D-0BDC-4E85-A9B6-8918543A94A6}" destId="{BA54C4C5-A99F-4CA8-940F-201E7D6B052F}" srcOrd="7" destOrd="0" presId="urn:microsoft.com/office/officeart/2005/8/layout/radial5"/>
    <dgm:cxn modelId="{F382A222-B20E-4D88-9293-535C7474D8D7}" type="presParOf" srcId="{BA54C4C5-A99F-4CA8-940F-201E7D6B052F}" destId="{7ED54413-5B4C-4B36-AE23-90670171692F}" srcOrd="0" destOrd="0" presId="urn:microsoft.com/office/officeart/2005/8/layout/radial5"/>
    <dgm:cxn modelId="{9B16EB9B-5864-4559-A37E-DFEFDA887F5F}" type="presParOf" srcId="{27EDB61D-0BDC-4E85-A9B6-8918543A94A6}" destId="{EA6A2B70-C58E-449F-B75F-90C6F0236C98}" srcOrd="8" destOrd="0" presId="urn:microsoft.com/office/officeart/2005/8/layout/radial5"/>
    <dgm:cxn modelId="{B7B41725-4C6B-49D2-BBF2-99C29FC115AC}" type="presParOf" srcId="{27EDB61D-0BDC-4E85-A9B6-8918543A94A6}" destId="{8757838B-B7E1-4A79-85C5-E27D7E2BCF8A}" srcOrd="9" destOrd="0" presId="urn:microsoft.com/office/officeart/2005/8/layout/radial5"/>
    <dgm:cxn modelId="{0AB1E15D-76A9-4711-BD28-DA9258151FCC}" type="presParOf" srcId="{8757838B-B7E1-4A79-85C5-E27D7E2BCF8A}" destId="{48B2832A-E912-4AC6-A2B6-C535464C94C5}" srcOrd="0" destOrd="0" presId="urn:microsoft.com/office/officeart/2005/8/layout/radial5"/>
    <dgm:cxn modelId="{EAB07137-299D-4AB2-BFE5-5D26010DB576}" type="presParOf" srcId="{27EDB61D-0BDC-4E85-A9B6-8918543A94A6}" destId="{195B0B97-8413-431A-AFBA-496E9E800761}" srcOrd="10" destOrd="0" presId="urn:microsoft.com/office/officeart/2005/8/layout/radial5"/>
    <dgm:cxn modelId="{BC21602A-AE44-450E-95F4-AF2F7FBD719A}" type="presParOf" srcId="{27EDB61D-0BDC-4E85-A9B6-8918543A94A6}" destId="{BC76CF9D-C4CC-442D-8844-3EDBE6B523A8}" srcOrd="11" destOrd="0" presId="urn:microsoft.com/office/officeart/2005/8/layout/radial5"/>
    <dgm:cxn modelId="{92114D23-CE30-4A8E-9620-D620D7E92C43}" type="presParOf" srcId="{BC76CF9D-C4CC-442D-8844-3EDBE6B523A8}" destId="{4706695A-B814-4BE8-A09E-C4BD2A288AEC}" srcOrd="0" destOrd="0" presId="urn:microsoft.com/office/officeart/2005/8/layout/radial5"/>
    <dgm:cxn modelId="{9A5E1103-C7B6-4A89-ACAB-6FB7A9D08728}" type="presParOf" srcId="{27EDB61D-0BDC-4E85-A9B6-8918543A94A6}" destId="{56B550CE-7BC5-44A1-87CE-749C388BB67A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E89723C-ED1A-4756-8FD0-66E6F3411C28}" type="doc">
      <dgm:prSet loTypeId="urn:microsoft.com/office/officeart/2005/8/layout/vList6" loCatId="list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75FAB90-7C0A-45CC-BC1F-27EA11BD0E56}">
      <dgm:prSet phldrT="[Text]"/>
      <dgm:spPr/>
      <dgm:t>
        <a:bodyPr/>
        <a:lstStyle/>
        <a:p>
          <a:pPr algn="l"/>
          <a:r>
            <a:rPr lang="en-I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Chemical Engineering Communications , UK </a:t>
          </a:r>
          <a:endParaRPr lang="en-US" b="1" dirty="0">
            <a:solidFill>
              <a:schemeClr val="bg1"/>
            </a:solidFill>
          </a:endParaRPr>
        </a:p>
      </dgm:t>
    </dgm:pt>
    <dgm:pt modelId="{59F4B6D1-F64E-4A68-BE37-001770EBFE1E}" type="parTrans" cxnId="{F5A394E7-9D44-4D89-91B1-D5592C0EB61B}">
      <dgm:prSet/>
      <dgm:spPr/>
      <dgm:t>
        <a:bodyPr/>
        <a:lstStyle/>
        <a:p>
          <a:endParaRPr lang="en-US"/>
        </a:p>
      </dgm:t>
    </dgm:pt>
    <dgm:pt modelId="{0A26E39B-F22E-4F10-B83B-BD86F645DC3C}" type="sibTrans" cxnId="{F5A394E7-9D44-4D89-91B1-D5592C0EB61B}">
      <dgm:prSet/>
      <dgm:spPr/>
      <dgm:t>
        <a:bodyPr/>
        <a:lstStyle/>
        <a:p>
          <a:endParaRPr lang="en-US"/>
        </a:p>
      </dgm:t>
    </dgm:pt>
    <dgm:pt modelId="{02014795-881A-4A17-AF27-7FC930975F9E}">
      <dgm:prSet phldrT="[Text]"/>
      <dgm:spPr/>
      <dgm:t>
        <a:bodyPr/>
        <a:lstStyle/>
        <a:p>
          <a:r>
            <a:rPr lang="en-IN" dirty="0"/>
            <a:t>1.</a:t>
          </a:r>
          <a:endParaRPr lang="en-US" dirty="0"/>
        </a:p>
      </dgm:t>
    </dgm:pt>
    <dgm:pt modelId="{3C09A88D-215E-4C4F-B6D5-BA9A417F3D31}" type="parTrans" cxnId="{BC887219-350B-49BC-BEDE-F18D439C4351}">
      <dgm:prSet/>
      <dgm:spPr/>
      <dgm:t>
        <a:bodyPr/>
        <a:lstStyle/>
        <a:p>
          <a:endParaRPr lang="en-US"/>
        </a:p>
      </dgm:t>
    </dgm:pt>
    <dgm:pt modelId="{A8272126-3842-4872-944F-B2ADE86DE2F4}" type="sibTrans" cxnId="{BC887219-350B-49BC-BEDE-F18D439C4351}">
      <dgm:prSet/>
      <dgm:spPr/>
      <dgm:t>
        <a:bodyPr/>
        <a:lstStyle/>
        <a:p>
          <a:endParaRPr lang="en-US"/>
        </a:p>
      </dgm:t>
    </dgm:pt>
    <dgm:pt modelId="{9B5FA1DA-9A8F-43E9-BB54-B8AC786394BC}">
      <dgm:prSet/>
      <dgm:spPr/>
      <dgm:t>
        <a:bodyPr/>
        <a:lstStyle/>
        <a:p>
          <a:pPr algn="l"/>
          <a:r>
            <a:rPr lang="en-I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Clinical Chemistry and Laboratory Medicine, Ireland</a:t>
          </a:r>
          <a:endParaRPr lang="en-US" b="1" dirty="0">
            <a:solidFill>
              <a:schemeClr val="bg1"/>
            </a:solidFill>
          </a:endParaRPr>
        </a:p>
      </dgm:t>
    </dgm:pt>
    <dgm:pt modelId="{BF5467A7-55E7-4F8B-B6CA-0E42779C72E7}" type="parTrans" cxnId="{6B09826C-00A3-4FCE-B6AC-B005CC0BD55E}">
      <dgm:prSet/>
      <dgm:spPr/>
      <dgm:t>
        <a:bodyPr/>
        <a:lstStyle/>
        <a:p>
          <a:endParaRPr lang="en-US"/>
        </a:p>
      </dgm:t>
    </dgm:pt>
    <dgm:pt modelId="{0FF97E79-1A7A-4502-BE84-339D14EC3A68}" type="sibTrans" cxnId="{6B09826C-00A3-4FCE-B6AC-B005CC0BD55E}">
      <dgm:prSet/>
      <dgm:spPr/>
      <dgm:t>
        <a:bodyPr/>
        <a:lstStyle/>
        <a:p>
          <a:endParaRPr lang="en-US"/>
        </a:p>
      </dgm:t>
    </dgm:pt>
    <dgm:pt modelId="{2FDC4104-EE6F-4DC0-B15A-0B05E6F15696}">
      <dgm:prSet/>
      <dgm:spPr/>
      <dgm:t>
        <a:bodyPr/>
        <a:lstStyle/>
        <a:p>
          <a:r>
            <a:rPr lang="en-IN" dirty="0"/>
            <a:t>2.</a:t>
          </a:r>
          <a:endParaRPr lang="en-US" dirty="0"/>
        </a:p>
      </dgm:t>
    </dgm:pt>
    <dgm:pt modelId="{8EF348A8-F076-46FA-A472-42E3672FE4A6}" type="parTrans" cxnId="{DD5E3E54-B5D3-4234-9217-A97739F81478}">
      <dgm:prSet/>
      <dgm:spPr/>
      <dgm:t>
        <a:bodyPr/>
        <a:lstStyle/>
        <a:p>
          <a:endParaRPr lang="en-US"/>
        </a:p>
      </dgm:t>
    </dgm:pt>
    <dgm:pt modelId="{B830E45D-EC14-467B-94D8-98F48678C910}" type="sibTrans" cxnId="{DD5E3E54-B5D3-4234-9217-A97739F81478}">
      <dgm:prSet/>
      <dgm:spPr/>
      <dgm:t>
        <a:bodyPr/>
        <a:lstStyle/>
        <a:p>
          <a:endParaRPr lang="en-US"/>
        </a:p>
      </dgm:t>
    </dgm:pt>
    <dgm:pt modelId="{72CB99EA-1AC0-4B4F-99D9-774904C4EF9E}">
      <dgm:prSet/>
      <dgm:spPr/>
      <dgm:t>
        <a:bodyPr/>
        <a:lstStyle/>
        <a:p>
          <a:pPr algn="l"/>
          <a:r>
            <a:rPr lang="en-I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Environmental Pharmacology and Toxicology, The Netherlands</a:t>
          </a:r>
          <a:endParaRPr lang="en-US" b="1" dirty="0">
            <a:solidFill>
              <a:schemeClr val="bg1"/>
            </a:solidFill>
          </a:endParaRPr>
        </a:p>
      </dgm:t>
    </dgm:pt>
    <dgm:pt modelId="{AF3525F2-3B44-4D49-80B9-1C9D508C9796}" type="parTrans" cxnId="{CFB198F9-C571-45BE-8C94-0D19C689C059}">
      <dgm:prSet/>
      <dgm:spPr/>
      <dgm:t>
        <a:bodyPr/>
        <a:lstStyle/>
        <a:p>
          <a:endParaRPr lang="en-US"/>
        </a:p>
      </dgm:t>
    </dgm:pt>
    <dgm:pt modelId="{4A803511-E6AB-40A4-8282-7B78E953151D}" type="sibTrans" cxnId="{CFB198F9-C571-45BE-8C94-0D19C689C059}">
      <dgm:prSet/>
      <dgm:spPr/>
      <dgm:t>
        <a:bodyPr/>
        <a:lstStyle/>
        <a:p>
          <a:endParaRPr lang="en-US"/>
        </a:p>
      </dgm:t>
    </dgm:pt>
    <dgm:pt modelId="{3BE70F8E-58FC-4201-B04D-03DEF1954A54}">
      <dgm:prSet/>
      <dgm:spPr/>
      <dgm:t>
        <a:bodyPr/>
        <a:lstStyle/>
        <a:p>
          <a:r>
            <a:rPr lang="en-IN" dirty="0"/>
            <a:t>3. </a:t>
          </a:r>
          <a:endParaRPr lang="en-US" dirty="0"/>
        </a:p>
      </dgm:t>
    </dgm:pt>
    <dgm:pt modelId="{3984F6DE-BA49-4373-BFE0-98B2DED97A4A}" type="parTrans" cxnId="{76046115-DA05-4C04-A204-EF0B60F30577}">
      <dgm:prSet/>
      <dgm:spPr/>
      <dgm:t>
        <a:bodyPr/>
        <a:lstStyle/>
        <a:p>
          <a:endParaRPr lang="en-US"/>
        </a:p>
      </dgm:t>
    </dgm:pt>
    <dgm:pt modelId="{BF112E7F-0AAC-47DD-BC1C-7E290FB3F9AA}" type="sibTrans" cxnId="{76046115-DA05-4C04-A204-EF0B60F30577}">
      <dgm:prSet/>
      <dgm:spPr/>
      <dgm:t>
        <a:bodyPr/>
        <a:lstStyle/>
        <a:p>
          <a:endParaRPr lang="en-US"/>
        </a:p>
      </dgm:t>
    </dgm:pt>
    <dgm:pt modelId="{88572F52-B28F-4799-9877-28B3690C4419}">
      <dgm:prSet/>
      <dgm:spPr/>
      <dgm:t>
        <a:bodyPr/>
        <a:lstStyle/>
        <a:p>
          <a:pPr algn="l"/>
          <a:r>
            <a:rPr lang="en-I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Journal of Physical Chemistry, ACS Publication</a:t>
          </a:r>
          <a:endParaRPr lang="en-US" b="1" dirty="0">
            <a:solidFill>
              <a:schemeClr val="bg1"/>
            </a:solidFill>
          </a:endParaRPr>
        </a:p>
      </dgm:t>
    </dgm:pt>
    <dgm:pt modelId="{2AF389DE-B6DB-4145-923A-80F49232BA9C}" type="parTrans" cxnId="{DD978743-DEA1-43D3-9B66-709F683DCAA0}">
      <dgm:prSet/>
      <dgm:spPr/>
      <dgm:t>
        <a:bodyPr/>
        <a:lstStyle/>
        <a:p>
          <a:endParaRPr lang="en-US"/>
        </a:p>
      </dgm:t>
    </dgm:pt>
    <dgm:pt modelId="{456C750B-42EF-4056-A657-537732360042}" type="sibTrans" cxnId="{DD978743-DEA1-43D3-9B66-709F683DCAA0}">
      <dgm:prSet/>
      <dgm:spPr/>
      <dgm:t>
        <a:bodyPr/>
        <a:lstStyle/>
        <a:p>
          <a:endParaRPr lang="en-US"/>
        </a:p>
      </dgm:t>
    </dgm:pt>
    <dgm:pt modelId="{24C60AD4-976F-447A-B95E-1BA534D18ECA}">
      <dgm:prSet/>
      <dgm:spPr/>
      <dgm:t>
        <a:bodyPr/>
        <a:lstStyle/>
        <a:p>
          <a:r>
            <a:rPr lang="en-IN" dirty="0"/>
            <a:t>4. </a:t>
          </a:r>
          <a:endParaRPr lang="en-US" dirty="0"/>
        </a:p>
      </dgm:t>
    </dgm:pt>
    <dgm:pt modelId="{8210AA31-5FAF-477C-AC20-2920F12D8CB1}" type="parTrans" cxnId="{A459BD58-E43B-4752-BD67-5E9A2740FF4F}">
      <dgm:prSet/>
      <dgm:spPr/>
      <dgm:t>
        <a:bodyPr/>
        <a:lstStyle/>
        <a:p>
          <a:endParaRPr lang="en-US"/>
        </a:p>
      </dgm:t>
    </dgm:pt>
    <dgm:pt modelId="{6B7D183D-C04F-4C15-A98F-BD7D61438064}" type="sibTrans" cxnId="{A459BD58-E43B-4752-BD67-5E9A2740FF4F}">
      <dgm:prSet/>
      <dgm:spPr/>
      <dgm:t>
        <a:bodyPr/>
        <a:lstStyle/>
        <a:p>
          <a:endParaRPr lang="en-US"/>
        </a:p>
      </dgm:t>
    </dgm:pt>
    <dgm:pt modelId="{2573C892-6025-4246-AB54-6DF54F4CEE26}">
      <dgm:prSet/>
      <dgm:spPr/>
      <dgm:t>
        <a:bodyPr/>
        <a:lstStyle/>
        <a:p>
          <a:pPr algn="l"/>
          <a:r>
            <a:rPr lang="en-I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Journal of Chemical Engineering Data, ACS Publication</a:t>
          </a:r>
          <a:endParaRPr lang="en-US" b="1" dirty="0">
            <a:solidFill>
              <a:schemeClr val="bg1"/>
            </a:solidFill>
          </a:endParaRPr>
        </a:p>
      </dgm:t>
    </dgm:pt>
    <dgm:pt modelId="{7936CA30-31FE-4DCA-8321-1A9CDDCDD726}" type="parTrans" cxnId="{B0C88910-5C55-4795-A742-9CA823154926}">
      <dgm:prSet/>
      <dgm:spPr/>
      <dgm:t>
        <a:bodyPr/>
        <a:lstStyle/>
        <a:p>
          <a:endParaRPr lang="en-US"/>
        </a:p>
      </dgm:t>
    </dgm:pt>
    <dgm:pt modelId="{1CD018A9-D31F-42ED-8B39-062693985394}" type="sibTrans" cxnId="{B0C88910-5C55-4795-A742-9CA823154926}">
      <dgm:prSet/>
      <dgm:spPr/>
      <dgm:t>
        <a:bodyPr/>
        <a:lstStyle/>
        <a:p>
          <a:endParaRPr lang="en-US"/>
        </a:p>
      </dgm:t>
    </dgm:pt>
    <dgm:pt modelId="{778CBE53-14B8-4C6D-AE10-0B87C2CB1F63}">
      <dgm:prSet/>
      <dgm:spPr/>
      <dgm:t>
        <a:bodyPr/>
        <a:lstStyle/>
        <a:p>
          <a:r>
            <a:rPr lang="en-IN" dirty="0"/>
            <a:t>5. </a:t>
          </a:r>
          <a:endParaRPr lang="en-US" dirty="0"/>
        </a:p>
      </dgm:t>
    </dgm:pt>
    <dgm:pt modelId="{A70D3222-ECD7-4B14-8FEE-9407F1402387}" type="parTrans" cxnId="{4404FFDB-8517-4632-9936-CFA8BFB4A3B5}">
      <dgm:prSet/>
      <dgm:spPr/>
      <dgm:t>
        <a:bodyPr/>
        <a:lstStyle/>
        <a:p>
          <a:endParaRPr lang="en-US"/>
        </a:p>
      </dgm:t>
    </dgm:pt>
    <dgm:pt modelId="{805E1C90-C5B4-42EA-937B-6B347D2DA245}" type="sibTrans" cxnId="{4404FFDB-8517-4632-9936-CFA8BFB4A3B5}">
      <dgm:prSet/>
      <dgm:spPr/>
      <dgm:t>
        <a:bodyPr/>
        <a:lstStyle/>
        <a:p>
          <a:endParaRPr lang="en-US"/>
        </a:p>
      </dgm:t>
    </dgm:pt>
    <dgm:pt modelId="{BC0D68AC-98BB-436B-9209-2BD77CE4469B}">
      <dgm:prSet/>
      <dgm:spPr/>
      <dgm:t>
        <a:bodyPr/>
        <a:lstStyle/>
        <a:p>
          <a:pPr algn="l"/>
          <a:r>
            <a:rPr lang="en-I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Arabian Journal of Chemistry, Elsevier B.V. on behalf of King Saud University    </a:t>
          </a:r>
        </a:p>
      </dgm:t>
    </dgm:pt>
    <dgm:pt modelId="{053022C1-6D9B-4D13-B497-CF66B4E46D70}" type="parTrans" cxnId="{D1298EED-D53E-4030-BA1D-317AF66DD221}">
      <dgm:prSet/>
      <dgm:spPr/>
      <dgm:t>
        <a:bodyPr/>
        <a:lstStyle/>
        <a:p>
          <a:endParaRPr lang="en-US"/>
        </a:p>
      </dgm:t>
    </dgm:pt>
    <dgm:pt modelId="{DE01E211-D12D-448F-996A-A6522C40C056}" type="sibTrans" cxnId="{D1298EED-D53E-4030-BA1D-317AF66DD221}">
      <dgm:prSet/>
      <dgm:spPr/>
      <dgm:t>
        <a:bodyPr/>
        <a:lstStyle/>
        <a:p>
          <a:endParaRPr lang="en-US"/>
        </a:p>
      </dgm:t>
    </dgm:pt>
    <dgm:pt modelId="{2A715B91-C449-4F32-BE25-04DC71AF72C5}">
      <dgm:prSet/>
      <dgm:spPr/>
      <dgm:t>
        <a:bodyPr/>
        <a:lstStyle/>
        <a:p>
          <a:r>
            <a:rPr lang="en-IN" dirty="0"/>
            <a:t>6. </a:t>
          </a:r>
          <a:endParaRPr lang="en-US" dirty="0"/>
        </a:p>
      </dgm:t>
    </dgm:pt>
    <dgm:pt modelId="{4ADBA9AF-FB2F-4C08-96C4-8D652D3E4D3E}" type="parTrans" cxnId="{47550E9A-FFB1-4F50-80C4-1A2527E9051A}">
      <dgm:prSet/>
      <dgm:spPr/>
      <dgm:t>
        <a:bodyPr/>
        <a:lstStyle/>
        <a:p>
          <a:endParaRPr lang="en-US"/>
        </a:p>
      </dgm:t>
    </dgm:pt>
    <dgm:pt modelId="{E7B53221-0006-4241-942B-D57538010B4B}" type="sibTrans" cxnId="{47550E9A-FFB1-4F50-80C4-1A2527E9051A}">
      <dgm:prSet/>
      <dgm:spPr/>
      <dgm:t>
        <a:bodyPr/>
        <a:lstStyle/>
        <a:p>
          <a:endParaRPr lang="en-US"/>
        </a:p>
      </dgm:t>
    </dgm:pt>
    <dgm:pt modelId="{9FC31CDD-54CA-42A4-A478-55BCB5219824}">
      <dgm:prSet/>
      <dgm:spPr/>
      <dgm:t>
        <a:bodyPr/>
        <a:lstStyle/>
        <a:p>
          <a:pPr algn="l"/>
          <a:r>
            <a:rPr lang="en-I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Biological Trace Element Research , Springer Publication, Germany</a:t>
          </a:r>
          <a:endParaRPr lang="en-US" b="1" dirty="0">
            <a:solidFill>
              <a:schemeClr val="bg1"/>
            </a:solidFill>
          </a:endParaRPr>
        </a:p>
      </dgm:t>
    </dgm:pt>
    <dgm:pt modelId="{25C1F3A6-21A8-43CA-9B76-1D8D1625533C}" type="parTrans" cxnId="{8C40DEFF-C5A7-44CF-B94F-600601B64B08}">
      <dgm:prSet/>
      <dgm:spPr/>
      <dgm:t>
        <a:bodyPr/>
        <a:lstStyle/>
        <a:p>
          <a:endParaRPr lang="en-US"/>
        </a:p>
      </dgm:t>
    </dgm:pt>
    <dgm:pt modelId="{DB751C7B-7E4F-4064-9AAC-EFA11767A362}" type="sibTrans" cxnId="{8C40DEFF-C5A7-44CF-B94F-600601B64B08}">
      <dgm:prSet/>
      <dgm:spPr/>
      <dgm:t>
        <a:bodyPr/>
        <a:lstStyle/>
        <a:p>
          <a:endParaRPr lang="en-US"/>
        </a:p>
      </dgm:t>
    </dgm:pt>
    <dgm:pt modelId="{7990CDA7-F727-47DB-A919-E543918C3012}">
      <dgm:prSet/>
      <dgm:spPr/>
      <dgm:t>
        <a:bodyPr/>
        <a:lstStyle/>
        <a:p>
          <a:r>
            <a:rPr lang="en-IN" dirty="0"/>
            <a:t>7. </a:t>
          </a:r>
          <a:endParaRPr lang="en-US" dirty="0"/>
        </a:p>
      </dgm:t>
    </dgm:pt>
    <dgm:pt modelId="{6A147C15-B2E3-42A4-A045-1B209101CD9B}" type="parTrans" cxnId="{1DE4E4AC-5FA2-4339-BC85-3402A05F07A6}">
      <dgm:prSet/>
      <dgm:spPr/>
      <dgm:t>
        <a:bodyPr/>
        <a:lstStyle/>
        <a:p>
          <a:endParaRPr lang="en-US"/>
        </a:p>
      </dgm:t>
    </dgm:pt>
    <dgm:pt modelId="{DDAEDCFE-3B76-4B48-B53D-B16702F52A40}" type="sibTrans" cxnId="{1DE4E4AC-5FA2-4339-BC85-3402A05F07A6}">
      <dgm:prSet/>
      <dgm:spPr/>
      <dgm:t>
        <a:bodyPr/>
        <a:lstStyle/>
        <a:p>
          <a:endParaRPr lang="en-US"/>
        </a:p>
      </dgm:t>
    </dgm:pt>
    <dgm:pt modelId="{340C004A-374D-470D-9AC5-E03D238795B8}">
      <dgm:prSet/>
      <dgm:spPr/>
      <dgm:t>
        <a:bodyPr/>
        <a:lstStyle/>
        <a:p>
          <a:pPr algn="l"/>
          <a:r>
            <a:rPr lang="en-I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Journal of Clinical and Medicine Research, Canada</a:t>
          </a:r>
          <a:endParaRPr lang="en-US" b="1" dirty="0">
            <a:solidFill>
              <a:schemeClr val="bg1"/>
            </a:solidFill>
          </a:endParaRPr>
        </a:p>
      </dgm:t>
    </dgm:pt>
    <dgm:pt modelId="{D6D3ADF0-5B8F-4B3E-8C49-327982CB105E}" type="parTrans" cxnId="{11A8CB93-5159-42A6-B3C3-DAE88CE0FF13}">
      <dgm:prSet/>
      <dgm:spPr/>
      <dgm:t>
        <a:bodyPr/>
        <a:lstStyle/>
        <a:p>
          <a:endParaRPr lang="en-US"/>
        </a:p>
      </dgm:t>
    </dgm:pt>
    <dgm:pt modelId="{96673C4B-11BE-45BC-89D2-7466C24B879D}" type="sibTrans" cxnId="{11A8CB93-5159-42A6-B3C3-DAE88CE0FF13}">
      <dgm:prSet/>
      <dgm:spPr/>
      <dgm:t>
        <a:bodyPr/>
        <a:lstStyle/>
        <a:p>
          <a:endParaRPr lang="en-US"/>
        </a:p>
      </dgm:t>
    </dgm:pt>
    <dgm:pt modelId="{AEC8D379-5A68-4B39-8432-3377C9DD680E}">
      <dgm:prSet/>
      <dgm:spPr/>
      <dgm:t>
        <a:bodyPr/>
        <a:lstStyle/>
        <a:p>
          <a:r>
            <a:rPr lang="en-IN" dirty="0"/>
            <a:t>8. </a:t>
          </a:r>
          <a:endParaRPr lang="en-US" dirty="0"/>
        </a:p>
      </dgm:t>
    </dgm:pt>
    <dgm:pt modelId="{D60C7895-71C7-4C23-AEB8-1D0CB901F54C}" type="parTrans" cxnId="{019E3404-F8D8-4457-A35E-2006C02441D6}">
      <dgm:prSet/>
      <dgm:spPr/>
      <dgm:t>
        <a:bodyPr/>
        <a:lstStyle/>
        <a:p>
          <a:endParaRPr lang="en-US"/>
        </a:p>
      </dgm:t>
    </dgm:pt>
    <dgm:pt modelId="{AF3BA1BC-0060-411E-9D7E-08159171DBC8}" type="sibTrans" cxnId="{019E3404-F8D8-4457-A35E-2006C02441D6}">
      <dgm:prSet/>
      <dgm:spPr/>
      <dgm:t>
        <a:bodyPr/>
        <a:lstStyle/>
        <a:p>
          <a:endParaRPr lang="en-US"/>
        </a:p>
      </dgm:t>
    </dgm:pt>
    <dgm:pt modelId="{952DC963-7298-416A-8CB5-C6B00824128F}">
      <dgm:prSet/>
      <dgm:spPr/>
      <dgm:t>
        <a:bodyPr/>
        <a:lstStyle/>
        <a:p>
          <a:pPr algn="l"/>
          <a:r>
            <a:rPr lang="en-I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Journal of Clinical Pathology and Forensic Medicine, Academic Journals, Africa </a:t>
          </a:r>
        </a:p>
      </dgm:t>
    </dgm:pt>
    <dgm:pt modelId="{BAE76D3B-1F22-4DD6-88A3-8C793D5629F6}" type="parTrans" cxnId="{1259C3A0-9EC6-4630-8778-C94A9AC1E5E6}">
      <dgm:prSet/>
      <dgm:spPr/>
      <dgm:t>
        <a:bodyPr/>
        <a:lstStyle/>
        <a:p>
          <a:endParaRPr lang="en-US"/>
        </a:p>
      </dgm:t>
    </dgm:pt>
    <dgm:pt modelId="{A6D30893-4293-4195-8A12-A409F8A7E9A0}" type="sibTrans" cxnId="{1259C3A0-9EC6-4630-8778-C94A9AC1E5E6}">
      <dgm:prSet/>
      <dgm:spPr/>
      <dgm:t>
        <a:bodyPr/>
        <a:lstStyle/>
        <a:p>
          <a:endParaRPr lang="en-US"/>
        </a:p>
      </dgm:t>
    </dgm:pt>
    <dgm:pt modelId="{F5C88EF1-9BF2-43EB-8DB2-B3D95D4D4138}">
      <dgm:prSet/>
      <dgm:spPr/>
      <dgm:t>
        <a:bodyPr/>
        <a:lstStyle/>
        <a:p>
          <a:r>
            <a:rPr lang="en-IN" dirty="0"/>
            <a:t>9. </a:t>
          </a:r>
          <a:endParaRPr lang="en-US" dirty="0"/>
        </a:p>
      </dgm:t>
    </dgm:pt>
    <dgm:pt modelId="{1BE2DA52-D4D5-40EA-8CBD-8966DE09B476}" type="parTrans" cxnId="{DF2D08FD-4A7A-43EC-A0DC-2BC43ABF37EB}">
      <dgm:prSet/>
      <dgm:spPr/>
      <dgm:t>
        <a:bodyPr/>
        <a:lstStyle/>
        <a:p>
          <a:endParaRPr lang="en-US"/>
        </a:p>
      </dgm:t>
    </dgm:pt>
    <dgm:pt modelId="{F2E6CF75-7A76-4A97-B20F-0A081A4168D5}" type="sibTrans" cxnId="{DF2D08FD-4A7A-43EC-A0DC-2BC43ABF37EB}">
      <dgm:prSet/>
      <dgm:spPr/>
      <dgm:t>
        <a:bodyPr/>
        <a:lstStyle/>
        <a:p>
          <a:endParaRPr lang="en-US"/>
        </a:p>
      </dgm:t>
    </dgm:pt>
    <dgm:pt modelId="{B70F9BFE-6271-4545-8CF6-CB3EDA84162E}">
      <dgm:prSet/>
      <dgm:spPr/>
      <dgm:t>
        <a:bodyPr/>
        <a:lstStyle/>
        <a:p>
          <a:pPr algn="l"/>
          <a:r>
            <a:rPr lang="en-I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African Journal of Pure and Applied Chemistry, Academic Journals, Africa</a:t>
          </a:r>
          <a:endParaRPr lang="en-US" b="1" dirty="0">
            <a:solidFill>
              <a:schemeClr val="bg1"/>
            </a:solidFill>
          </a:endParaRPr>
        </a:p>
      </dgm:t>
    </dgm:pt>
    <dgm:pt modelId="{B22D674F-A696-4179-97A4-448387C1BA52}" type="parTrans" cxnId="{10A9505C-692E-4933-9A40-33B88D471940}">
      <dgm:prSet/>
      <dgm:spPr/>
      <dgm:t>
        <a:bodyPr/>
        <a:lstStyle/>
        <a:p>
          <a:endParaRPr lang="en-US"/>
        </a:p>
      </dgm:t>
    </dgm:pt>
    <dgm:pt modelId="{54F8653E-048F-4BA5-98E7-D9407FFADB6A}" type="sibTrans" cxnId="{10A9505C-692E-4933-9A40-33B88D471940}">
      <dgm:prSet/>
      <dgm:spPr/>
      <dgm:t>
        <a:bodyPr/>
        <a:lstStyle/>
        <a:p>
          <a:endParaRPr lang="en-US"/>
        </a:p>
      </dgm:t>
    </dgm:pt>
    <dgm:pt modelId="{C97A860D-33D6-4E4C-8054-009600E8532E}">
      <dgm:prSet/>
      <dgm:spPr/>
      <dgm:t>
        <a:bodyPr/>
        <a:lstStyle/>
        <a:p>
          <a:r>
            <a:rPr lang="en-IN" dirty="0"/>
            <a:t>10. </a:t>
          </a:r>
          <a:endParaRPr lang="en-US" dirty="0"/>
        </a:p>
      </dgm:t>
    </dgm:pt>
    <dgm:pt modelId="{E3B4084B-E2B0-4633-8056-B6E560D1D42D}" type="parTrans" cxnId="{4B235E36-FD2B-4151-A3CA-75BF7E5741FE}">
      <dgm:prSet/>
      <dgm:spPr/>
      <dgm:t>
        <a:bodyPr/>
        <a:lstStyle/>
        <a:p>
          <a:endParaRPr lang="en-US"/>
        </a:p>
      </dgm:t>
    </dgm:pt>
    <dgm:pt modelId="{FBBC9CD6-757F-4718-B97D-95E304D8584B}" type="sibTrans" cxnId="{4B235E36-FD2B-4151-A3CA-75BF7E5741FE}">
      <dgm:prSet/>
      <dgm:spPr/>
      <dgm:t>
        <a:bodyPr/>
        <a:lstStyle/>
        <a:p>
          <a:endParaRPr lang="en-US"/>
        </a:p>
      </dgm:t>
    </dgm:pt>
    <dgm:pt modelId="{15DF06DC-BA7E-4B07-BD5A-9C8946049D87}">
      <dgm:prSet/>
      <dgm:spPr/>
      <dgm:t>
        <a:bodyPr/>
        <a:lstStyle/>
        <a:p>
          <a:pPr algn="l"/>
          <a:r>
            <a:rPr lang="en-I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Journal of Physical Education and Sports Management , Academic Journals, Africa       </a:t>
          </a:r>
          <a:endParaRPr lang="en-US" b="1" dirty="0">
            <a:solidFill>
              <a:schemeClr val="bg1"/>
            </a:solidFill>
          </a:endParaRPr>
        </a:p>
      </dgm:t>
    </dgm:pt>
    <dgm:pt modelId="{9CCD446F-0D78-4B62-868D-8EDAF3342232}" type="parTrans" cxnId="{CE9A9BB0-F107-41F6-A178-00308A45FAFF}">
      <dgm:prSet/>
      <dgm:spPr/>
      <dgm:t>
        <a:bodyPr/>
        <a:lstStyle/>
        <a:p>
          <a:endParaRPr lang="en-US"/>
        </a:p>
      </dgm:t>
    </dgm:pt>
    <dgm:pt modelId="{4166670F-66F2-4C36-816A-73E73CE5EF57}" type="sibTrans" cxnId="{CE9A9BB0-F107-41F6-A178-00308A45FAFF}">
      <dgm:prSet/>
      <dgm:spPr/>
      <dgm:t>
        <a:bodyPr/>
        <a:lstStyle/>
        <a:p>
          <a:endParaRPr lang="en-US"/>
        </a:p>
      </dgm:t>
    </dgm:pt>
    <dgm:pt modelId="{77D22526-0F70-4C74-8EA5-FD3ACF32AF9C}">
      <dgm:prSet/>
      <dgm:spPr/>
      <dgm:t>
        <a:bodyPr/>
        <a:lstStyle/>
        <a:p>
          <a:r>
            <a:rPr lang="en-IN" dirty="0"/>
            <a:t>11. </a:t>
          </a:r>
          <a:endParaRPr lang="en-US" dirty="0"/>
        </a:p>
      </dgm:t>
    </dgm:pt>
    <dgm:pt modelId="{479CDB25-B96A-4A5E-BA6D-4D7BC8E19B1F}" type="parTrans" cxnId="{70E8F59D-5629-40F7-AB86-78397DA35201}">
      <dgm:prSet/>
      <dgm:spPr/>
      <dgm:t>
        <a:bodyPr/>
        <a:lstStyle/>
        <a:p>
          <a:endParaRPr lang="en-US"/>
        </a:p>
      </dgm:t>
    </dgm:pt>
    <dgm:pt modelId="{8E9D28A2-FF1C-4FF5-9C20-12818E17D776}" type="sibTrans" cxnId="{70E8F59D-5629-40F7-AB86-78397DA35201}">
      <dgm:prSet/>
      <dgm:spPr/>
      <dgm:t>
        <a:bodyPr/>
        <a:lstStyle/>
        <a:p>
          <a:endParaRPr lang="en-US"/>
        </a:p>
      </dgm:t>
    </dgm:pt>
    <dgm:pt modelId="{550DF3CA-8738-4488-BFC6-F84AFF0CC75F}">
      <dgm:prSet/>
      <dgm:spPr/>
      <dgm:t>
        <a:bodyPr/>
        <a:lstStyle/>
        <a:p>
          <a:pPr algn="l"/>
          <a:r>
            <a:rPr lang="en-I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Journal of Geography and Regional Planning, Academic Journals , Africa</a:t>
          </a:r>
          <a:endParaRPr lang="en-US" b="1" dirty="0">
            <a:solidFill>
              <a:schemeClr val="bg1"/>
            </a:solidFill>
          </a:endParaRPr>
        </a:p>
      </dgm:t>
    </dgm:pt>
    <dgm:pt modelId="{F660338B-DCF1-4D72-BBA3-25ECAB7B0C3F}" type="parTrans" cxnId="{3E42A8E9-7B1E-47C2-A2A5-92040AA8BDAC}">
      <dgm:prSet/>
      <dgm:spPr/>
      <dgm:t>
        <a:bodyPr/>
        <a:lstStyle/>
        <a:p>
          <a:endParaRPr lang="en-US"/>
        </a:p>
      </dgm:t>
    </dgm:pt>
    <dgm:pt modelId="{0E32ED88-C301-40D2-99B0-7775D21F8C78}" type="sibTrans" cxnId="{3E42A8E9-7B1E-47C2-A2A5-92040AA8BDAC}">
      <dgm:prSet/>
      <dgm:spPr/>
      <dgm:t>
        <a:bodyPr/>
        <a:lstStyle/>
        <a:p>
          <a:endParaRPr lang="en-US"/>
        </a:p>
      </dgm:t>
    </dgm:pt>
    <dgm:pt modelId="{B8F14504-0D09-4A2A-A928-C981464B4AF1}">
      <dgm:prSet/>
      <dgm:spPr/>
      <dgm:t>
        <a:bodyPr/>
        <a:lstStyle/>
        <a:p>
          <a:r>
            <a:rPr lang="en-IN" dirty="0"/>
            <a:t>12. </a:t>
          </a:r>
          <a:endParaRPr lang="en-US" dirty="0"/>
        </a:p>
      </dgm:t>
    </dgm:pt>
    <dgm:pt modelId="{D449572D-434E-4CC5-B400-9100518601B5}" type="parTrans" cxnId="{96F482D4-7A4C-4217-B4AA-D2A6462B99B7}">
      <dgm:prSet/>
      <dgm:spPr/>
      <dgm:t>
        <a:bodyPr/>
        <a:lstStyle/>
        <a:p>
          <a:endParaRPr lang="en-US"/>
        </a:p>
      </dgm:t>
    </dgm:pt>
    <dgm:pt modelId="{5FFED1A3-46B3-44CA-BB77-65278151736E}" type="sibTrans" cxnId="{96F482D4-7A4C-4217-B4AA-D2A6462B99B7}">
      <dgm:prSet/>
      <dgm:spPr/>
      <dgm:t>
        <a:bodyPr/>
        <a:lstStyle/>
        <a:p>
          <a:endParaRPr lang="en-US"/>
        </a:p>
      </dgm:t>
    </dgm:pt>
    <dgm:pt modelId="{A0D3BA40-C135-4E00-9FD5-FCE9D1ECA57C}">
      <dgm:prSet/>
      <dgm:spPr/>
      <dgm:t>
        <a:bodyPr/>
        <a:lstStyle/>
        <a:p>
          <a:pPr algn="l"/>
          <a:r>
            <a:rPr lang="en-I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Indian Journal of Biochemistry &amp; Biophysics, India</a:t>
          </a:r>
          <a:endParaRPr lang="en-US" b="1" dirty="0">
            <a:solidFill>
              <a:schemeClr val="bg1"/>
            </a:solidFill>
          </a:endParaRPr>
        </a:p>
      </dgm:t>
    </dgm:pt>
    <dgm:pt modelId="{586EFED6-412C-4BCC-9A80-564280C26442}" type="parTrans" cxnId="{3CB81C84-FA95-4B12-9EC9-C5D97ECB23EE}">
      <dgm:prSet/>
      <dgm:spPr/>
      <dgm:t>
        <a:bodyPr/>
        <a:lstStyle/>
        <a:p>
          <a:endParaRPr lang="en-US"/>
        </a:p>
      </dgm:t>
    </dgm:pt>
    <dgm:pt modelId="{29072AC2-7036-40E7-BD16-BD826FB49E14}" type="sibTrans" cxnId="{3CB81C84-FA95-4B12-9EC9-C5D97ECB23EE}">
      <dgm:prSet/>
      <dgm:spPr/>
      <dgm:t>
        <a:bodyPr/>
        <a:lstStyle/>
        <a:p>
          <a:endParaRPr lang="en-US"/>
        </a:p>
      </dgm:t>
    </dgm:pt>
    <dgm:pt modelId="{6FE4015D-8FED-4E1B-B524-6F2DB1F2878F}">
      <dgm:prSet/>
      <dgm:spPr/>
      <dgm:t>
        <a:bodyPr/>
        <a:lstStyle/>
        <a:p>
          <a:r>
            <a:rPr lang="en-IN" dirty="0"/>
            <a:t>13. </a:t>
          </a:r>
          <a:endParaRPr lang="en-US" dirty="0"/>
        </a:p>
      </dgm:t>
    </dgm:pt>
    <dgm:pt modelId="{4B2F4A88-8F84-41FA-806E-45E663E5F318}" type="parTrans" cxnId="{BB89C76A-52C7-45A6-B248-3ACF184694FD}">
      <dgm:prSet/>
      <dgm:spPr/>
      <dgm:t>
        <a:bodyPr/>
        <a:lstStyle/>
        <a:p>
          <a:endParaRPr lang="en-US"/>
        </a:p>
      </dgm:t>
    </dgm:pt>
    <dgm:pt modelId="{3CE62E05-AD40-4553-90C2-06E418C79100}" type="sibTrans" cxnId="{BB89C76A-52C7-45A6-B248-3ACF184694FD}">
      <dgm:prSet/>
      <dgm:spPr/>
      <dgm:t>
        <a:bodyPr/>
        <a:lstStyle/>
        <a:p>
          <a:endParaRPr lang="en-US"/>
        </a:p>
      </dgm:t>
    </dgm:pt>
    <dgm:pt modelId="{5AC23E57-443F-448B-A7E7-291241FA8391}" type="pres">
      <dgm:prSet presAssocID="{1E89723C-ED1A-4756-8FD0-66E6F3411C28}" presName="Name0" presStyleCnt="0">
        <dgm:presLayoutVars>
          <dgm:dir val="rev"/>
          <dgm:animLvl val="lvl"/>
          <dgm:resizeHandles/>
        </dgm:presLayoutVars>
      </dgm:prSet>
      <dgm:spPr/>
    </dgm:pt>
    <dgm:pt modelId="{FA16B15B-94DA-46AB-82D5-0833CDBCAB37}" type="pres">
      <dgm:prSet presAssocID="{275FAB90-7C0A-45CC-BC1F-27EA11BD0E56}" presName="linNode" presStyleCnt="0"/>
      <dgm:spPr/>
    </dgm:pt>
    <dgm:pt modelId="{EF9469CA-DC37-4056-BC81-FE5323D8D0C6}" type="pres">
      <dgm:prSet presAssocID="{275FAB90-7C0A-45CC-BC1F-27EA11BD0E56}" presName="parentShp" presStyleLbl="node1" presStyleIdx="0" presStyleCnt="13" custScaleX="2000000">
        <dgm:presLayoutVars>
          <dgm:bulletEnabled val="1"/>
        </dgm:presLayoutVars>
      </dgm:prSet>
      <dgm:spPr/>
    </dgm:pt>
    <dgm:pt modelId="{5D673776-405E-49BB-9BD7-61659E2C5AED}" type="pres">
      <dgm:prSet presAssocID="{275FAB90-7C0A-45CC-BC1F-27EA11BD0E56}" presName="childShp" presStyleLbl="bgAccFollowNode1" presStyleIdx="0" presStyleCnt="13">
        <dgm:presLayoutVars>
          <dgm:bulletEnabled val="1"/>
        </dgm:presLayoutVars>
      </dgm:prSet>
      <dgm:spPr/>
    </dgm:pt>
    <dgm:pt modelId="{4188D721-A287-4304-9DAA-59A5C476FF35}" type="pres">
      <dgm:prSet presAssocID="{0A26E39B-F22E-4F10-B83B-BD86F645DC3C}" presName="spacing" presStyleCnt="0"/>
      <dgm:spPr/>
    </dgm:pt>
    <dgm:pt modelId="{863B77E6-888F-4C49-A996-D02F2D53571A}" type="pres">
      <dgm:prSet presAssocID="{9B5FA1DA-9A8F-43E9-BB54-B8AC786394BC}" presName="linNode" presStyleCnt="0"/>
      <dgm:spPr/>
    </dgm:pt>
    <dgm:pt modelId="{E5C44D2F-4BE5-44C8-9140-91E766EDA266}" type="pres">
      <dgm:prSet presAssocID="{9B5FA1DA-9A8F-43E9-BB54-B8AC786394BC}" presName="parentShp" presStyleLbl="node1" presStyleIdx="1" presStyleCnt="13" custScaleX="1951790">
        <dgm:presLayoutVars>
          <dgm:bulletEnabled val="1"/>
        </dgm:presLayoutVars>
      </dgm:prSet>
      <dgm:spPr/>
    </dgm:pt>
    <dgm:pt modelId="{AFE313F8-6027-4202-B877-A18BB1CF74BA}" type="pres">
      <dgm:prSet presAssocID="{9B5FA1DA-9A8F-43E9-BB54-B8AC786394BC}" presName="childShp" presStyleLbl="bgAccFollowNode1" presStyleIdx="1" presStyleCnt="13">
        <dgm:presLayoutVars>
          <dgm:bulletEnabled val="1"/>
        </dgm:presLayoutVars>
      </dgm:prSet>
      <dgm:spPr/>
    </dgm:pt>
    <dgm:pt modelId="{679025FA-D430-4CEF-B89A-E3A2B6D2839D}" type="pres">
      <dgm:prSet presAssocID="{0FF97E79-1A7A-4502-BE84-339D14EC3A68}" presName="spacing" presStyleCnt="0"/>
      <dgm:spPr/>
    </dgm:pt>
    <dgm:pt modelId="{BF180CBF-F2D2-4547-A63A-AE3D563EB570}" type="pres">
      <dgm:prSet presAssocID="{72CB99EA-1AC0-4B4F-99D9-774904C4EF9E}" presName="linNode" presStyleCnt="0"/>
      <dgm:spPr/>
    </dgm:pt>
    <dgm:pt modelId="{0A38EF0C-3A67-45D2-A44D-480B26BDF945}" type="pres">
      <dgm:prSet presAssocID="{72CB99EA-1AC0-4B4F-99D9-774904C4EF9E}" presName="parentShp" presStyleLbl="node1" presStyleIdx="2" presStyleCnt="13" custScaleX="1897559">
        <dgm:presLayoutVars>
          <dgm:bulletEnabled val="1"/>
        </dgm:presLayoutVars>
      </dgm:prSet>
      <dgm:spPr/>
    </dgm:pt>
    <dgm:pt modelId="{5EAB2627-2CE8-4C41-B48A-DDFBC075D760}" type="pres">
      <dgm:prSet presAssocID="{72CB99EA-1AC0-4B4F-99D9-774904C4EF9E}" presName="childShp" presStyleLbl="bgAccFollowNode1" presStyleIdx="2" presStyleCnt="13">
        <dgm:presLayoutVars>
          <dgm:bulletEnabled val="1"/>
        </dgm:presLayoutVars>
      </dgm:prSet>
      <dgm:spPr/>
    </dgm:pt>
    <dgm:pt modelId="{1FD3548F-5347-4605-BCDC-DBD75477136A}" type="pres">
      <dgm:prSet presAssocID="{4A803511-E6AB-40A4-8282-7B78E953151D}" presName="spacing" presStyleCnt="0"/>
      <dgm:spPr/>
    </dgm:pt>
    <dgm:pt modelId="{3C727D8A-1406-475E-91AD-C1F1DC87E6AA}" type="pres">
      <dgm:prSet presAssocID="{88572F52-B28F-4799-9877-28B3690C4419}" presName="linNode" presStyleCnt="0"/>
      <dgm:spPr/>
    </dgm:pt>
    <dgm:pt modelId="{60E7F169-E379-44CD-8300-DEB51BE79FA7}" type="pres">
      <dgm:prSet presAssocID="{88572F52-B28F-4799-9877-28B3690C4419}" presName="parentShp" presStyleLbl="node1" presStyleIdx="3" presStyleCnt="13" custScaleX="1906890">
        <dgm:presLayoutVars>
          <dgm:bulletEnabled val="1"/>
        </dgm:presLayoutVars>
      </dgm:prSet>
      <dgm:spPr/>
    </dgm:pt>
    <dgm:pt modelId="{1CCC9EEB-813C-4B50-800B-EB7A6DD9A879}" type="pres">
      <dgm:prSet presAssocID="{88572F52-B28F-4799-9877-28B3690C4419}" presName="childShp" presStyleLbl="bgAccFollowNode1" presStyleIdx="3" presStyleCnt="13">
        <dgm:presLayoutVars>
          <dgm:bulletEnabled val="1"/>
        </dgm:presLayoutVars>
      </dgm:prSet>
      <dgm:spPr/>
    </dgm:pt>
    <dgm:pt modelId="{2F996669-9432-4E72-AE5C-13492E08676C}" type="pres">
      <dgm:prSet presAssocID="{456C750B-42EF-4056-A657-537732360042}" presName="spacing" presStyleCnt="0"/>
      <dgm:spPr/>
    </dgm:pt>
    <dgm:pt modelId="{0C2A618B-73DC-4719-85A6-F9837FDAD57A}" type="pres">
      <dgm:prSet presAssocID="{2573C892-6025-4246-AB54-6DF54F4CEE26}" presName="linNode" presStyleCnt="0"/>
      <dgm:spPr/>
    </dgm:pt>
    <dgm:pt modelId="{90B80052-794C-40A5-A543-4597D43A6013}" type="pres">
      <dgm:prSet presAssocID="{2573C892-6025-4246-AB54-6DF54F4CEE26}" presName="parentShp" presStyleLbl="node1" presStyleIdx="4" presStyleCnt="13" custScaleX="1906890">
        <dgm:presLayoutVars>
          <dgm:bulletEnabled val="1"/>
        </dgm:presLayoutVars>
      </dgm:prSet>
      <dgm:spPr/>
    </dgm:pt>
    <dgm:pt modelId="{568AE77F-4131-48F0-BF1D-5841156D6AB8}" type="pres">
      <dgm:prSet presAssocID="{2573C892-6025-4246-AB54-6DF54F4CEE26}" presName="childShp" presStyleLbl="bgAccFollowNode1" presStyleIdx="4" presStyleCnt="13">
        <dgm:presLayoutVars>
          <dgm:bulletEnabled val="1"/>
        </dgm:presLayoutVars>
      </dgm:prSet>
      <dgm:spPr/>
    </dgm:pt>
    <dgm:pt modelId="{FF5BEC3E-F3B6-4D86-B2E1-5D542F7359D0}" type="pres">
      <dgm:prSet presAssocID="{1CD018A9-D31F-42ED-8B39-062693985394}" presName="spacing" presStyleCnt="0"/>
      <dgm:spPr/>
    </dgm:pt>
    <dgm:pt modelId="{DB497405-95CF-4BCD-98B3-2AC5DC27B5CD}" type="pres">
      <dgm:prSet presAssocID="{BC0D68AC-98BB-436B-9209-2BD77CE4469B}" presName="linNode" presStyleCnt="0"/>
      <dgm:spPr/>
    </dgm:pt>
    <dgm:pt modelId="{4A733758-CC61-4CA1-A540-DE4A8BEF24F9}" type="pres">
      <dgm:prSet presAssocID="{BC0D68AC-98BB-436B-9209-2BD77CE4469B}" presName="parentShp" presStyleLbl="node1" presStyleIdx="5" presStyleCnt="13" custScaleX="1250708">
        <dgm:presLayoutVars>
          <dgm:bulletEnabled val="1"/>
        </dgm:presLayoutVars>
      </dgm:prSet>
      <dgm:spPr/>
    </dgm:pt>
    <dgm:pt modelId="{33486C86-4C50-4895-B40A-46247C25A523}" type="pres">
      <dgm:prSet presAssocID="{BC0D68AC-98BB-436B-9209-2BD77CE4469B}" presName="childShp" presStyleLbl="bgAccFollowNode1" presStyleIdx="5" presStyleCnt="13" custScaleX="67057">
        <dgm:presLayoutVars>
          <dgm:bulletEnabled val="1"/>
        </dgm:presLayoutVars>
      </dgm:prSet>
      <dgm:spPr/>
    </dgm:pt>
    <dgm:pt modelId="{5AA02B58-8916-4521-99C3-B9F27EA371D2}" type="pres">
      <dgm:prSet presAssocID="{DE01E211-D12D-448F-996A-A6522C40C056}" presName="spacing" presStyleCnt="0"/>
      <dgm:spPr/>
    </dgm:pt>
    <dgm:pt modelId="{B1B5308E-C98D-47A0-8839-9AD1283F317A}" type="pres">
      <dgm:prSet presAssocID="{9FC31CDD-54CA-42A4-A478-55BCB5219824}" presName="linNode" presStyleCnt="0"/>
      <dgm:spPr/>
    </dgm:pt>
    <dgm:pt modelId="{14C3D402-9A4D-4F07-86F8-0FBCB14DC3E4}" type="pres">
      <dgm:prSet presAssocID="{9FC31CDD-54CA-42A4-A478-55BCB5219824}" presName="parentShp" presStyleLbl="node1" presStyleIdx="6" presStyleCnt="13" custScaleX="1789256">
        <dgm:presLayoutVars>
          <dgm:bulletEnabled val="1"/>
        </dgm:presLayoutVars>
      </dgm:prSet>
      <dgm:spPr/>
    </dgm:pt>
    <dgm:pt modelId="{3C3E1801-96C5-4FA8-9830-6FC1BA9062EE}" type="pres">
      <dgm:prSet presAssocID="{9FC31CDD-54CA-42A4-A478-55BCB5219824}" presName="childShp" presStyleLbl="bgAccFollowNode1" presStyleIdx="6" presStyleCnt="13">
        <dgm:presLayoutVars>
          <dgm:bulletEnabled val="1"/>
        </dgm:presLayoutVars>
      </dgm:prSet>
      <dgm:spPr/>
    </dgm:pt>
    <dgm:pt modelId="{586BB703-0D9A-40B5-8D59-920A9C5B5997}" type="pres">
      <dgm:prSet presAssocID="{DB751C7B-7E4F-4064-9AAC-EFA11767A362}" presName="spacing" presStyleCnt="0"/>
      <dgm:spPr/>
    </dgm:pt>
    <dgm:pt modelId="{A5CEFEC7-0B95-440B-B294-DAEB04A72557}" type="pres">
      <dgm:prSet presAssocID="{340C004A-374D-470D-9AC5-E03D238795B8}" presName="linNode" presStyleCnt="0"/>
      <dgm:spPr/>
    </dgm:pt>
    <dgm:pt modelId="{60569E70-E74F-4E64-8798-1D2898216243}" type="pres">
      <dgm:prSet presAssocID="{340C004A-374D-470D-9AC5-E03D238795B8}" presName="parentShp" presStyleLbl="node1" presStyleIdx="7" presStyleCnt="13" custScaleX="1817922">
        <dgm:presLayoutVars>
          <dgm:bulletEnabled val="1"/>
        </dgm:presLayoutVars>
      </dgm:prSet>
      <dgm:spPr/>
    </dgm:pt>
    <dgm:pt modelId="{8C25C98F-508D-47F0-BCFD-B136288574D5}" type="pres">
      <dgm:prSet presAssocID="{340C004A-374D-470D-9AC5-E03D238795B8}" presName="childShp" presStyleLbl="bgAccFollowNode1" presStyleIdx="7" presStyleCnt="13">
        <dgm:presLayoutVars>
          <dgm:bulletEnabled val="1"/>
        </dgm:presLayoutVars>
      </dgm:prSet>
      <dgm:spPr/>
    </dgm:pt>
    <dgm:pt modelId="{E8C5B4AA-9B61-4E57-98E2-0621524549C5}" type="pres">
      <dgm:prSet presAssocID="{96673C4B-11BE-45BC-89D2-7466C24B879D}" presName="spacing" presStyleCnt="0"/>
      <dgm:spPr/>
    </dgm:pt>
    <dgm:pt modelId="{A55C4FF7-EF7E-4720-AA91-BDFBBD4CDDE2}" type="pres">
      <dgm:prSet presAssocID="{952DC963-7298-416A-8CB5-C6B00824128F}" presName="linNode" presStyleCnt="0"/>
      <dgm:spPr/>
    </dgm:pt>
    <dgm:pt modelId="{12D50B17-3AB1-4D6A-AC1C-50CCAD5A03CA}" type="pres">
      <dgm:prSet presAssocID="{952DC963-7298-416A-8CB5-C6B00824128F}" presName="parentShp" presStyleLbl="node1" presStyleIdx="8" presStyleCnt="13" custScaleX="1756432">
        <dgm:presLayoutVars>
          <dgm:bulletEnabled val="1"/>
        </dgm:presLayoutVars>
      </dgm:prSet>
      <dgm:spPr/>
    </dgm:pt>
    <dgm:pt modelId="{E224F990-59E2-4E20-822D-7875A443A503}" type="pres">
      <dgm:prSet presAssocID="{952DC963-7298-416A-8CB5-C6B00824128F}" presName="childShp" presStyleLbl="bgAccFollowNode1" presStyleIdx="8" presStyleCnt="13">
        <dgm:presLayoutVars>
          <dgm:bulletEnabled val="1"/>
        </dgm:presLayoutVars>
      </dgm:prSet>
      <dgm:spPr/>
    </dgm:pt>
    <dgm:pt modelId="{2DB1A703-3F14-451E-9DCE-1358871D5F79}" type="pres">
      <dgm:prSet presAssocID="{A6D30893-4293-4195-8A12-A409F8A7E9A0}" presName="spacing" presStyleCnt="0"/>
      <dgm:spPr/>
    </dgm:pt>
    <dgm:pt modelId="{FA962027-C685-46EB-918E-07DDC6DBF065}" type="pres">
      <dgm:prSet presAssocID="{B70F9BFE-6271-4545-8CF6-CB3EDA84162E}" presName="linNode" presStyleCnt="0"/>
      <dgm:spPr/>
    </dgm:pt>
    <dgm:pt modelId="{F5C2F625-4DF4-48ED-B872-60A70B0CE12F}" type="pres">
      <dgm:prSet presAssocID="{B70F9BFE-6271-4545-8CF6-CB3EDA84162E}" presName="parentShp" presStyleLbl="node1" presStyleIdx="9" presStyleCnt="13" custScaleX="1722348">
        <dgm:presLayoutVars>
          <dgm:bulletEnabled val="1"/>
        </dgm:presLayoutVars>
      </dgm:prSet>
      <dgm:spPr/>
    </dgm:pt>
    <dgm:pt modelId="{164F4F9A-8266-488B-9ACD-5F34E6BD93DB}" type="pres">
      <dgm:prSet presAssocID="{B70F9BFE-6271-4545-8CF6-CB3EDA84162E}" presName="childShp" presStyleLbl="bgAccFollowNode1" presStyleIdx="9" presStyleCnt="13">
        <dgm:presLayoutVars>
          <dgm:bulletEnabled val="1"/>
        </dgm:presLayoutVars>
      </dgm:prSet>
      <dgm:spPr/>
    </dgm:pt>
    <dgm:pt modelId="{EC06D85F-FEA9-4BDE-A176-5E7CFB886B4B}" type="pres">
      <dgm:prSet presAssocID="{54F8653E-048F-4BA5-98E7-D9407FFADB6A}" presName="spacing" presStyleCnt="0"/>
      <dgm:spPr/>
    </dgm:pt>
    <dgm:pt modelId="{61D5B7A7-49B7-4E7A-A1A8-17633B0B4D96}" type="pres">
      <dgm:prSet presAssocID="{15DF06DC-BA7E-4B07-BD5A-9C8946049D87}" presName="linNode" presStyleCnt="0"/>
      <dgm:spPr/>
    </dgm:pt>
    <dgm:pt modelId="{B6F06949-00C6-4E21-8FA1-85723C9F1AF1}" type="pres">
      <dgm:prSet presAssocID="{15DF06DC-BA7E-4B07-BD5A-9C8946049D87}" presName="parentShp" presStyleLbl="node1" presStyleIdx="10" presStyleCnt="13" custScaleX="1582418">
        <dgm:presLayoutVars>
          <dgm:bulletEnabled val="1"/>
        </dgm:presLayoutVars>
      </dgm:prSet>
      <dgm:spPr/>
    </dgm:pt>
    <dgm:pt modelId="{2DB5472A-DE99-4714-9626-38B9C1FC2545}" type="pres">
      <dgm:prSet presAssocID="{15DF06DC-BA7E-4B07-BD5A-9C8946049D87}" presName="childShp" presStyleLbl="bgAccFollowNode1" presStyleIdx="10" presStyleCnt="13">
        <dgm:presLayoutVars>
          <dgm:bulletEnabled val="1"/>
        </dgm:presLayoutVars>
      </dgm:prSet>
      <dgm:spPr/>
    </dgm:pt>
    <dgm:pt modelId="{0D240EA6-9400-4B51-A1C5-4B6B391390F2}" type="pres">
      <dgm:prSet presAssocID="{4166670F-66F2-4C36-816A-73E73CE5EF57}" presName="spacing" presStyleCnt="0"/>
      <dgm:spPr/>
    </dgm:pt>
    <dgm:pt modelId="{CCF94157-8E50-4DB0-AFF9-B860B0DED548}" type="pres">
      <dgm:prSet presAssocID="{550DF3CA-8738-4488-BFC6-F84AFF0CC75F}" presName="linNode" presStyleCnt="0"/>
      <dgm:spPr/>
    </dgm:pt>
    <dgm:pt modelId="{90B101EF-62E7-4781-B4FA-CFEF8C294B31}" type="pres">
      <dgm:prSet presAssocID="{550DF3CA-8738-4488-BFC6-F84AFF0CC75F}" presName="parentShp" presStyleLbl="node1" presStyleIdx="11" presStyleCnt="13" custScaleX="1604302">
        <dgm:presLayoutVars>
          <dgm:bulletEnabled val="1"/>
        </dgm:presLayoutVars>
      </dgm:prSet>
      <dgm:spPr/>
    </dgm:pt>
    <dgm:pt modelId="{530878E4-5D65-4B05-A681-7200E119DCDA}" type="pres">
      <dgm:prSet presAssocID="{550DF3CA-8738-4488-BFC6-F84AFF0CC75F}" presName="childShp" presStyleLbl="bgAccFollowNode1" presStyleIdx="11" presStyleCnt="13">
        <dgm:presLayoutVars>
          <dgm:bulletEnabled val="1"/>
        </dgm:presLayoutVars>
      </dgm:prSet>
      <dgm:spPr/>
    </dgm:pt>
    <dgm:pt modelId="{47906CE3-DCF8-4504-A97C-5C46C7C426DB}" type="pres">
      <dgm:prSet presAssocID="{0E32ED88-C301-40D2-99B0-7775D21F8C78}" presName="spacing" presStyleCnt="0"/>
      <dgm:spPr/>
    </dgm:pt>
    <dgm:pt modelId="{0B764FA9-510E-4983-BB8E-85164D6A822E}" type="pres">
      <dgm:prSet presAssocID="{A0D3BA40-C135-4E00-9FD5-FCE9D1ECA57C}" presName="linNode" presStyleCnt="0"/>
      <dgm:spPr/>
    </dgm:pt>
    <dgm:pt modelId="{F429E51B-1A7F-4F21-9DF2-567224F7C1BD}" type="pres">
      <dgm:prSet presAssocID="{A0D3BA40-C135-4E00-9FD5-FCE9D1ECA57C}" presName="parentShp" presStyleLbl="node1" presStyleIdx="12" presStyleCnt="13" custScaleX="1605016">
        <dgm:presLayoutVars>
          <dgm:bulletEnabled val="1"/>
        </dgm:presLayoutVars>
      </dgm:prSet>
      <dgm:spPr/>
    </dgm:pt>
    <dgm:pt modelId="{4969F634-D397-40E5-AFE9-B2E638569FEC}" type="pres">
      <dgm:prSet presAssocID="{A0D3BA40-C135-4E00-9FD5-FCE9D1ECA57C}" presName="childShp" presStyleLbl="bgAccFollowNode1" presStyleIdx="12" presStyleCnt="13">
        <dgm:presLayoutVars>
          <dgm:bulletEnabled val="1"/>
        </dgm:presLayoutVars>
      </dgm:prSet>
      <dgm:spPr/>
    </dgm:pt>
  </dgm:ptLst>
  <dgm:cxnLst>
    <dgm:cxn modelId="{304ED303-C95F-4624-B43F-A31B54D5C884}" type="presOf" srcId="{B70F9BFE-6271-4545-8CF6-CB3EDA84162E}" destId="{F5C2F625-4DF4-48ED-B872-60A70B0CE12F}" srcOrd="0" destOrd="0" presId="urn:microsoft.com/office/officeart/2005/8/layout/vList6"/>
    <dgm:cxn modelId="{019E3404-F8D8-4457-A35E-2006C02441D6}" srcId="{340C004A-374D-470D-9AC5-E03D238795B8}" destId="{AEC8D379-5A68-4B39-8432-3377C9DD680E}" srcOrd="0" destOrd="0" parTransId="{D60C7895-71C7-4C23-AEB8-1D0CB901F54C}" sibTransId="{AF3BA1BC-0060-411E-9D7E-08159171DBC8}"/>
    <dgm:cxn modelId="{C9B93308-92B9-4A05-A121-64025CD61718}" type="presOf" srcId="{88572F52-B28F-4799-9877-28B3690C4419}" destId="{60E7F169-E379-44CD-8300-DEB51BE79FA7}" srcOrd="0" destOrd="0" presId="urn:microsoft.com/office/officeart/2005/8/layout/vList6"/>
    <dgm:cxn modelId="{B0C88910-5C55-4795-A742-9CA823154926}" srcId="{1E89723C-ED1A-4756-8FD0-66E6F3411C28}" destId="{2573C892-6025-4246-AB54-6DF54F4CEE26}" srcOrd="4" destOrd="0" parTransId="{7936CA30-31FE-4DCA-8321-1A9CDDCDD726}" sibTransId="{1CD018A9-D31F-42ED-8B39-062693985394}"/>
    <dgm:cxn modelId="{76046115-DA05-4C04-A204-EF0B60F30577}" srcId="{72CB99EA-1AC0-4B4F-99D9-774904C4EF9E}" destId="{3BE70F8E-58FC-4201-B04D-03DEF1954A54}" srcOrd="0" destOrd="0" parTransId="{3984F6DE-BA49-4373-BFE0-98B2DED97A4A}" sibTransId="{BF112E7F-0AAC-47DD-BC1C-7E290FB3F9AA}"/>
    <dgm:cxn modelId="{BC887219-350B-49BC-BEDE-F18D439C4351}" srcId="{275FAB90-7C0A-45CC-BC1F-27EA11BD0E56}" destId="{02014795-881A-4A17-AF27-7FC930975F9E}" srcOrd="0" destOrd="0" parTransId="{3C09A88D-215E-4C4F-B6D5-BA9A417F3D31}" sibTransId="{A8272126-3842-4872-944F-B2ADE86DE2F4}"/>
    <dgm:cxn modelId="{EB99BD2D-412B-41AE-BA32-BF62B9154517}" type="presOf" srcId="{2A715B91-C449-4F32-BE25-04DC71AF72C5}" destId="{33486C86-4C50-4895-B40A-46247C25A523}" srcOrd="0" destOrd="0" presId="urn:microsoft.com/office/officeart/2005/8/layout/vList6"/>
    <dgm:cxn modelId="{16E7C835-5F72-448A-B322-A4B02886715F}" type="presOf" srcId="{3BE70F8E-58FC-4201-B04D-03DEF1954A54}" destId="{5EAB2627-2CE8-4C41-B48A-DDFBC075D760}" srcOrd="0" destOrd="0" presId="urn:microsoft.com/office/officeart/2005/8/layout/vList6"/>
    <dgm:cxn modelId="{4B235E36-FD2B-4151-A3CA-75BF7E5741FE}" srcId="{B70F9BFE-6271-4545-8CF6-CB3EDA84162E}" destId="{C97A860D-33D6-4E4C-8054-009600E8532E}" srcOrd="0" destOrd="0" parTransId="{E3B4084B-E2B0-4633-8056-B6E560D1D42D}" sibTransId="{FBBC9CD6-757F-4718-B97D-95E304D8584B}"/>
    <dgm:cxn modelId="{10A9505C-692E-4933-9A40-33B88D471940}" srcId="{1E89723C-ED1A-4756-8FD0-66E6F3411C28}" destId="{B70F9BFE-6271-4545-8CF6-CB3EDA84162E}" srcOrd="9" destOrd="0" parTransId="{B22D674F-A696-4179-97A4-448387C1BA52}" sibTransId="{54F8653E-048F-4BA5-98E7-D9407FFADB6A}"/>
    <dgm:cxn modelId="{908AC65C-055A-4BF2-A763-39713C9A0BF3}" type="presOf" srcId="{952DC963-7298-416A-8CB5-C6B00824128F}" destId="{12D50B17-3AB1-4D6A-AC1C-50CCAD5A03CA}" srcOrd="0" destOrd="0" presId="urn:microsoft.com/office/officeart/2005/8/layout/vList6"/>
    <dgm:cxn modelId="{DD978743-DEA1-43D3-9B66-709F683DCAA0}" srcId="{1E89723C-ED1A-4756-8FD0-66E6F3411C28}" destId="{88572F52-B28F-4799-9877-28B3690C4419}" srcOrd="3" destOrd="0" parTransId="{2AF389DE-B6DB-4145-923A-80F49232BA9C}" sibTransId="{456C750B-42EF-4056-A657-537732360042}"/>
    <dgm:cxn modelId="{BB89C76A-52C7-45A6-B248-3ACF184694FD}" srcId="{A0D3BA40-C135-4E00-9FD5-FCE9D1ECA57C}" destId="{6FE4015D-8FED-4E1B-B524-6F2DB1F2878F}" srcOrd="0" destOrd="0" parTransId="{4B2F4A88-8F84-41FA-806E-45E663E5F318}" sibTransId="{3CE62E05-AD40-4553-90C2-06E418C79100}"/>
    <dgm:cxn modelId="{6B09826C-00A3-4FCE-B6AC-B005CC0BD55E}" srcId="{1E89723C-ED1A-4756-8FD0-66E6F3411C28}" destId="{9B5FA1DA-9A8F-43E9-BB54-B8AC786394BC}" srcOrd="1" destOrd="0" parTransId="{BF5467A7-55E7-4F8B-B6CA-0E42779C72E7}" sibTransId="{0FF97E79-1A7A-4502-BE84-339D14EC3A68}"/>
    <dgm:cxn modelId="{5EC5D14E-6D17-4AE3-9FAA-1C21B7821122}" type="presOf" srcId="{BC0D68AC-98BB-436B-9209-2BD77CE4469B}" destId="{4A733758-CC61-4CA1-A540-DE4A8BEF24F9}" srcOrd="0" destOrd="0" presId="urn:microsoft.com/office/officeart/2005/8/layout/vList6"/>
    <dgm:cxn modelId="{C902C572-1425-404A-8956-B9E6C4571076}" type="presOf" srcId="{340C004A-374D-470D-9AC5-E03D238795B8}" destId="{60569E70-E74F-4E64-8798-1D2898216243}" srcOrd="0" destOrd="0" presId="urn:microsoft.com/office/officeart/2005/8/layout/vList6"/>
    <dgm:cxn modelId="{DD5E3E54-B5D3-4234-9217-A97739F81478}" srcId="{9B5FA1DA-9A8F-43E9-BB54-B8AC786394BC}" destId="{2FDC4104-EE6F-4DC0-B15A-0B05E6F15696}" srcOrd="0" destOrd="0" parTransId="{8EF348A8-F076-46FA-A472-42E3672FE4A6}" sibTransId="{B830E45D-EC14-467B-94D8-98F48678C910}"/>
    <dgm:cxn modelId="{5C87DC76-6893-4BB4-B3E7-AD92CE6FD91C}" type="presOf" srcId="{550DF3CA-8738-4488-BFC6-F84AFF0CC75F}" destId="{90B101EF-62E7-4781-B4FA-CFEF8C294B31}" srcOrd="0" destOrd="0" presId="urn:microsoft.com/office/officeart/2005/8/layout/vList6"/>
    <dgm:cxn modelId="{A459BD58-E43B-4752-BD67-5E9A2740FF4F}" srcId="{88572F52-B28F-4799-9877-28B3690C4419}" destId="{24C60AD4-976F-447A-B95E-1BA534D18ECA}" srcOrd="0" destOrd="0" parTransId="{8210AA31-5FAF-477C-AC20-2920F12D8CB1}" sibTransId="{6B7D183D-C04F-4C15-A98F-BD7D61438064}"/>
    <dgm:cxn modelId="{62EF997D-B99B-4BB9-A4C9-A2F9BD8BC900}" type="presOf" srcId="{C97A860D-33D6-4E4C-8054-009600E8532E}" destId="{164F4F9A-8266-488B-9ACD-5F34E6BD93DB}" srcOrd="0" destOrd="0" presId="urn:microsoft.com/office/officeart/2005/8/layout/vList6"/>
    <dgm:cxn modelId="{3CB81C84-FA95-4B12-9EC9-C5D97ECB23EE}" srcId="{1E89723C-ED1A-4756-8FD0-66E6F3411C28}" destId="{A0D3BA40-C135-4E00-9FD5-FCE9D1ECA57C}" srcOrd="12" destOrd="0" parTransId="{586EFED6-412C-4BCC-9A80-564280C26442}" sibTransId="{29072AC2-7036-40E7-BD16-BD826FB49E14}"/>
    <dgm:cxn modelId="{9F4B7E84-FCC5-444A-8272-6CF90C258420}" type="presOf" srcId="{2FDC4104-EE6F-4DC0-B15A-0B05E6F15696}" destId="{AFE313F8-6027-4202-B877-A18BB1CF74BA}" srcOrd="0" destOrd="0" presId="urn:microsoft.com/office/officeart/2005/8/layout/vList6"/>
    <dgm:cxn modelId="{E7606A88-9DFD-4B0D-971D-1E5961339B02}" type="presOf" srcId="{77D22526-0F70-4C74-8EA5-FD3ACF32AF9C}" destId="{2DB5472A-DE99-4714-9626-38B9C1FC2545}" srcOrd="0" destOrd="0" presId="urn:microsoft.com/office/officeart/2005/8/layout/vList6"/>
    <dgm:cxn modelId="{11A8CB93-5159-42A6-B3C3-DAE88CE0FF13}" srcId="{1E89723C-ED1A-4756-8FD0-66E6F3411C28}" destId="{340C004A-374D-470D-9AC5-E03D238795B8}" srcOrd="7" destOrd="0" parTransId="{D6D3ADF0-5B8F-4B3E-8C49-327982CB105E}" sibTransId="{96673C4B-11BE-45BC-89D2-7466C24B879D}"/>
    <dgm:cxn modelId="{47550E9A-FFB1-4F50-80C4-1A2527E9051A}" srcId="{BC0D68AC-98BB-436B-9209-2BD77CE4469B}" destId="{2A715B91-C449-4F32-BE25-04DC71AF72C5}" srcOrd="0" destOrd="0" parTransId="{4ADBA9AF-FB2F-4C08-96C4-8D652D3E4D3E}" sibTransId="{E7B53221-0006-4241-942B-D57538010B4B}"/>
    <dgm:cxn modelId="{ADE8F19B-7534-4170-9A5B-6782D92F7288}" type="presOf" srcId="{6FE4015D-8FED-4E1B-B524-6F2DB1F2878F}" destId="{4969F634-D397-40E5-AFE9-B2E638569FEC}" srcOrd="0" destOrd="0" presId="urn:microsoft.com/office/officeart/2005/8/layout/vList6"/>
    <dgm:cxn modelId="{70E8F59D-5629-40F7-AB86-78397DA35201}" srcId="{15DF06DC-BA7E-4B07-BD5A-9C8946049D87}" destId="{77D22526-0F70-4C74-8EA5-FD3ACF32AF9C}" srcOrd="0" destOrd="0" parTransId="{479CDB25-B96A-4A5E-BA6D-4D7BC8E19B1F}" sibTransId="{8E9D28A2-FF1C-4FF5-9C20-12818E17D776}"/>
    <dgm:cxn modelId="{1259C3A0-9EC6-4630-8778-C94A9AC1E5E6}" srcId="{1E89723C-ED1A-4756-8FD0-66E6F3411C28}" destId="{952DC963-7298-416A-8CB5-C6B00824128F}" srcOrd="8" destOrd="0" parTransId="{BAE76D3B-1F22-4DD6-88A3-8C793D5629F6}" sibTransId="{A6D30893-4293-4195-8A12-A409F8A7E9A0}"/>
    <dgm:cxn modelId="{304A65A8-6933-4B6D-8081-8ABDFE45A3C4}" type="presOf" srcId="{2573C892-6025-4246-AB54-6DF54F4CEE26}" destId="{90B80052-794C-40A5-A543-4597D43A6013}" srcOrd="0" destOrd="0" presId="urn:microsoft.com/office/officeart/2005/8/layout/vList6"/>
    <dgm:cxn modelId="{3F2119AB-15C8-4E1D-83C5-1EDA7B8A8AB0}" type="presOf" srcId="{275FAB90-7C0A-45CC-BC1F-27EA11BD0E56}" destId="{EF9469CA-DC37-4056-BC81-FE5323D8D0C6}" srcOrd="0" destOrd="0" presId="urn:microsoft.com/office/officeart/2005/8/layout/vList6"/>
    <dgm:cxn modelId="{1DE4E4AC-5FA2-4339-BC85-3402A05F07A6}" srcId="{9FC31CDD-54CA-42A4-A478-55BCB5219824}" destId="{7990CDA7-F727-47DB-A919-E543918C3012}" srcOrd="0" destOrd="0" parTransId="{6A147C15-B2E3-42A4-A045-1B209101CD9B}" sibTransId="{DDAEDCFE-3B76-4B48-B53D-B16702F52A40}"/>
    <dgm:cxn modelId="{31AD0CAD-339D-47F5-A3EE-B8B955EB33AD}" type="presOf" srcId="{F5C88EF1-9BF2-43EB-8DB2-B3D95D4D4138}" destId="{E224F990-59E2-4E20-822D-7875A443A503}" srcOrd="0" destOrd="0" presId="urn:microsoft.com/office/officeart/2005/8/layout/vList6"/>
    <dgm:cxn modelId="{CE9A9BB0-F107-41F6-A178-00308A45FAFF}" srcId="{1E89723C-ED1A-4756-8FD0-66E6F3411C28}" destId="{15DF06DC-BA7E-4B07-BD5A-9C8946049D87}" srcOrd="10" destOrd="0" parTransId="{9CCD446F-0D78-4B62-868D-8EDAF3342232}" sibTransId="{4166670F-66F2-4C36-816A-73E73CE5EF57}"/>
    <dgm:cxn modelId="{A770ADB2-B04A-4410-8F23-A8EAEB5E740F}" type="presOf" srcId="{B8F14504-0D09-4A2A-A928-C981464B4AF1}" destId="{530878E4-5D65-4B05-A681-7200E119DCDA}" srcOrd="0" destOrd="0" presId="urn:microsoft.com/office/officeart/2005/8/layout/vList6"/>
    <dgm:cxn modelId="{71E02AB8-02A2-44C8-A2CA-57894642C584}" type="presOf" srcId="{02014795-881A-4A17-AF27-7FC930975F9E}" destId="{5D673776-405E-49BB-9BD7-61659E2C5AED}" srcOrd="0" destOrd="0" presId="urn:microsoft.com/office/officeart/2005/8/layout/vList6"/>
    <dgm:cxn modelId="{1331ADBC-C4BC-4889-8752-8CA4890539A7}" type="presOf" srcId="{15DF06DC-BA7E-4B07-BD5A-9C8946049D87}" destId="{B6F06949-00C6-4E21-8FA1-85723C9F1AF1}" srcOrd="0" destOrd="0" presId="urn:microsoft.com/office/officeart/2005/8/layout/vList6"/>
    <dgm:cxn modelId="{5C3DDCBE-5FB7-419C-8A57-1A3965AFAAA3}" type="presOf" srcId="{AEC8D379-5A68-4B39-8432-3377C9DD680E}" destId="{8C25C98F-508D-47F0-BCFD-B136288574D5}" srcOrd="0" destOrd="0" presId="urn:microsoft.com/office/officeart/2005/8/layout/vList6"/>
    <dgm:cxn modelId="{B91FC9C0-8255-4FF8-ACAA-3F20230DCDEE}" type="presOf" srcId="{9FC31CDD-54CA-42A4-A478-55BCB5219824}" destId="{14C3D402-9A4D-4F07-86F8-0FBCB14DC3E4}" srcOrd="0" destOrd="0" presId="urn:microsoft.com/office/officeart/2005/8/layout/vList6"/>
    <dgm:cxn modelId="{2410A6CD-7BB2-4A41-B295-E222E72A9E88}" type="presOf" srcId="{A0D3BA40-C135-4E00-9FD5-FCE9D1ECA57C}" destId="{F429E51B-1A7F-4F21-9DF2-567224F7C1BD}" srcOrd="0" destOrd="0" presId="urn:microsoft.com/office/officeart/2005/8/layout/vList6"/>
    <dgm:cxn modelId="{96F482D4-7A4C-4217-B4AA-D2A6462B99B7}" srcId="{550DF3CA-8738-4488-BFC6-F84AFF0CC75F}" destId="{B8F14504-0D09-4A2A-A928-C981464B4AF1}" srcOrd="0" destOrd="0" parTransId="{D449572D-434E-4CC5-B400-9100518601B5}" sibTransId="{5FFED1A3-46B3-44CA-BB77-65278151736E}"/>
    <dgm:cxn modelId="{72058FD5-C1C9-4D73-9767-4EF6746E78E3}" type="presOf" srcId="{1E89723C-ED1A-4756-8FD0-66E6F3411C28}" destId="{5AC23E57-443F-448B-A7E7-291241FA8391}" srcOrd="0" destOrd="0" presId="urn:microsoft.com/office/officeart/2005/8/layout/vList6"/>
    <dgm:cxn modelId="{4404FFDB-8517-4632-9936-CFA8BFB4A3B5}" srcId="{2573C892-6025-4246-AB54-6DF54F4CEE26}" destId="{778CBE53-14B8-4C6D-AE10-0B87C2CB1F63}" srcOrd="0" destOrd="0" parTransId="{A70D3222-ECD7-4B14-8FEE-9407F1402387}" sibTransId="{805E1C90-C5B4-42EA-937B-6B347D2DA245}"/>
    <dgm:cxn modelId="{13C71CDD-0231-4FAB-8422-1CA8CCBA0951}" type="presOf" srcId="{7990CDA7-F727-47DB-A919-E543918C3012}" destId="{3C3E1801-96C5-4FA8-9830-6FC1BA9062EE}" srcOrd="0" destOrd="0" presId="urn:microsoft.com/office/officeart/2005/8/layout/vList6"/>
    <dgm:cxn modelId="{F5A394E7-9D44-4D89-91B1-D5592C0EB61B}" srcId="{1E89723C-ED1A-4756-8FD0-66E6F3411C28}" destId="{275FAB90-7C0A-45CC-BC1F-27EA11BD0E56}" srcOrd="0" destOrd="0" parTransId="{59F4B6D1-F64E-4A68-BE37-001770EBFE1E}" sibTransId="{0A26E39B-F22E-4F10-B83B-BD86F645DC3C}"/>
    <dgm:cxn modelId="{3E42A8E9-7B1E-47C2-A2A5-92040AA8BDAC}" srcId="{1E89723C-ED1A-4756-8FD0-66E6F3411C28}" destId="{550DF3CA-8738-4488-BFC6-F84AFF0CC75F}" srcOrd="11" destOrd="0" parTransId="{F660338B-DCF1-4D72-BBA3-25ECAB7B0C3F}" sibTransId="{0E32ED88-C301-40D2-99B0-7775D21F8C78}"/>
    <dgm:cxn modelId="{D1298EED-D53E-4030-BA1D-317AF66DD221}" srcId="{1E89723C-ED1A-4756-8FD0-66E6F3411C28}" destId="{BC0D68AC-98BB-436B-9209-2BD77CE4469B}" srcOrd="5" destOrd="0" parTransId="{053022C1-6D9B-4D13-B497-CF66B4E46D70}" sibTransId="{DE01E211-D12D-448F-996A-A6522C40C056}"/>
    <dgm:cxn modelId="{7DA43CF0-CA2F-4D64-9128-202148140E4F}" type="presOf" srcId="{778CBE53-14B8-4C6D-AE10-0B87C2CB1F63}" destId="{568AE77F-4131-48F0-BF1D-5841156D6AB8}" srcOrd="0" destOrd="0" presId="urn:microsoft.com/office/officeart/2005/8/layout/vList6"/>
    <dgm:cxn modelId="{8F6B40F2-988D-40E4-922A-7E6326884E66}" type="presOf" srcId="{9B5FA1DA-9A8F-43E9-BB54-B8AC786394BC}" destId="{E5C44D2F-4BE5-44C8-9140-91E766EDA266}" srcOrd="0" destOrd="0" presId="urn:microsoft.com/office/officeart/2005/8/layout/vList6"/>
    <dgm:cxn modelId="{CFB198F9-C571-45BE-8C94-0D19C689C059}" srcId="{1E89723C-ED1A-4756-8FD0-66E6F3411C28}" destId="{72CB99EA-1AC0-4B4F-99D9-774904C4EF9E}" srcOrd="2" destOrd="0" parTransId="{AF3525F2-3B44-4D49-80B9-1C9D508C9796}" sibTransId="{4A803511-E6AB-40A4-8282-7B78E953151D}"/>
    <dgm:cxn modelId="{4C1461FA-E072-49E4-A7DF-42FD3B089034}" type="presOf" srcId="{72CB99EA-1AC0-4B4F-99D9-774904C4EF9E}" destId="{0A38EF0C-3A67-45D2-A44D-480B26BDF945}" srcOrd="0" destOrd="0" presId="urn:microsoft.com/office/officeart/2005/8/layout/vList6"/>
    <dgm:cxn modelId="{F02B75FC-2FB7-429F-8ABE-9B6C6C4D9D7F}" type="presOf" srcId="{24C60AD4-976F-447A-B95E-1BA534D18ECA}" destId="{1CCC9EEB-813C-4B50-800B-EB7A6DD9A879}" srcOrd="0" destOrd="0" presId="urn:microsoft.com/office/officeart/2005/8/layout/vList6"/>
    <dgm:cxn modelId="{DF2D08FD-4A7A-43EC-A0DC-2BC43ABF37EB}" srcId="{952DC963-7298-416A-8CB5-C6B00824128F}" destId="{F5C88EF1-9BF2-43EB-8DB2-B3D95D4D4138}" srcOrd="0" destOrd="0" parTransId="{1BE2DA52-D4D5-40EA-8CBD-8966DE09B476}" sibTransId="{F2E6CF75-7A76-4A97-B20F-0A081A4168D5}"/>
    <dgm:cxn modelId="{8C40DEFF-C5A7-44CF-B94F-600601B64B08}" srcId="{1E89723C-ED1A-4756-8FD0-66E6F3411C28}" destId="{9FC31CDD-54CA-42A4-A478-55BCB5219824}" srcOrd="6" destOrd="0" parTransId="{25C1F3A6-21A8-43CA-9B76-1D8D1625533C}" sibTransId="{DB751C7B-7E4F-4064-9AAC-EFA11767A362}"/>
    <dgm:cxn modelId="{632EC667-64B5-4DA9-AEB2-54E74FD5D451}" type="presParOf" srcId="{5AC23E57-443F-448B-A7E7-291241FA8391}" destId="{FA16B15B-94DA-46AB-82D5-0833CDBCAB37}" srcOrd="0" destOrd="0" presId="urn:microsoft.com/office/officeart/2005/8/layout/vList6"/>
    <dgm:cxn modelId="{71047E55-F1B7-40DA-B69A-F2463160C294}" type="presParOf" srcId="{FA16B15B-94DA-46AB-82D5-0833CDBCAB37}" destId="{EF9469CA-DC37-4056-BC81-FE5323D8D0C6}" srcOrd="0" destOrd="0" presId="urn:microsoft.com/office/officeart/2005/8/layout/vList6"/>
    <dgm:cxn modelId="{7F5B03DE-A09A-47C5-BEEC-703C2105C584}" type="presParOf" srcId="{FA16B15B-94DA-46AB-82D5-0833CDBCAB37}" destId="{5D673776-405E-49BB-9BD7-61659E2C5AED}" srcOrd="1" destOrd="0" presId="urn:microsoft.com/office/officeart/2005/8/layout/vList6"/>
    <dgm:cxn modelId="{8B21378B-9EA5-4A34-89FC-4F0F93093343}" type="presParOf" srcId="{5AC23E57-443F-448B-A7E7-291241FA8391}" destId="{4188D721-A287-4304-9DAA-59A5C476FF35}" srcOrd="1" destOrd="0" presId="urn:microsoft.com/office/officeart/2005/8/layout/vList6"/>
    <dgm:cxn modelId="{357BD340-9781-40DD-9649-987C79E419A6}" type="presParOf" srcId="{5AC23E57-443F-448B-A7E7-291241FA8391}" destId="{863B77E6-888F-4C49-A996-D02F2D53571A}" srcOrd="2" destOrd="0" presId="urn:microsoft.com/office/officeart/2005/8/layout/vList6"/>
    <dgm:cxn modelId="{A2F52541-18FB-457F-ACDB-D9CC18D1F608}" type="presParOf" srcId="{863B77E6-888F-4C49-A996-D02F2D53571A}" destId="{E5C44D2F-4BE5-44C8-9140-91E766EDA266}" srcOrd="0" destOrd="0" presId="urn:microsoft.com/office/officeart/2005/8/layout/vList6"/>
    <dgm:cxn modelId="{555A37AF-6762-4707-9415-C7C4799A6C79}" type="presParOf" srcId="{863B77E6-888F-4C49-A996-D02F2D53571A}" destId="{AFE313F8-6027-4202-B877-A18BB1CF74BA}" srcOrd="1" destOrd="0" presId="urn:microsoft.com/office/officeart/2005/8/layout/vList6"/>
    <dgm:cxn modelId="{FC7A0433-08F1-43F7-80F0-A54D3732D3F1}" type="presParOf" srcId="{5AC23E57-443F-448B-A7E7-291241FA8391}" destId="{679025FA-D430-4CEF-B89A-E3A2B6D2839D}" srcOrd="3" destOrd="0" presId="urn:microsoft.com/office/officeart/2005/8/layout/vList6"/>
    <dgm:cxn modelId="{E211F20F-A0BD-4BBF-A351-5980F0B93CCD}" type="presParOf" srcId="{5AC23E57-443F-448B-A7E7-291241FA8391}" destId="{BF180CBF-F2D2-4547-A63A-AE3D563EB570}" srcOrd="4" destOrd="0" presId="urn:microsoft.com/office/officeart/2005/8/layout/vList6"/>
    <dgm:cxn modelId="{B86DBA02-1A82-4ACE-9FDD-5828C9ACBDF4}" type="presParOf" srcId="{BF180CBF-F2D2-4547-A63A-AE3D563EB570}" destId="{0A38EF0C-3A67-45D2-A44D-480B26BDF945}" srcOrd="0" destOrd="0" presId="urn:microsoft.com/office/officeart/2005/8/layout/vList6"/>
    <dgm:cxn modelId="{3AEF9B0D-2920-4CFB-9DCF-11D11F2A7176}" type="presParOf" srcId="{BF180CBF-F2D2-4547-A63A-AE3D563EB570}" destId="{5EAB2627-2CE8-4C41-B48A-DDFBC075D760}" srcOrd="1" destOrd="0" presId="urn:microsoft.com/office/officeart/2005/8/layout/vList6"/>
    <dgm:cxn modelId="{17DA5056-3C5F-4EE3-8390-09D150018871}" type="presParOf" srcId="{5AC23E57-443F-448B-A7E7-291241FA8391}" destId="{1FD3548F-5347-4605-BCDC-DBD75477136A}" srcOrd="5" destOrd="0" presId="urn:microsoft.com/office/officeart/2005/8/layout/vList6"/>
    <dgm:cxn modelId="{8D61CBA3-C281-459D-BD72-D3C3D88CAB1C}" type="presParOf" srcId="{5AC23E57-443F-448B-A7E7-291241FA8391}" destId="{3C727D8A-1406-475E-91AD-C1F1DC87E6AA}" srcOrd="6" destOrd="0" presId="urn:microsoft.com/office/officeart/2005/8/layout/vList6"/>
    <dgm:cxn modelId="{8F19FAE1-ECC5-4CEE-9494-6F930388F4FB}" type="presParOf" srcId="{3C727D8A-1406-475E-91AD-C1F1DC87E6AA}" destId="{60E7F169-E379-44CD-8300-DEB51BE79FA7}" srcOrd="0" destOrd="0" presId="urn:microsoft.com/office/officeart/2005/8/layout/vList6"/>
    <dgm:cxn modelId="{792B34FF-9C60-4140-885E-BE4781A584A5}" type="presParOf" srcId="{3C727D8A-1406-475E-91AD-C1F1DC87E6AA}" destId="{1CCC9EEB-813C-4B50-800B-EB7A6DD9A879}" srcOrd="1" destOrd="0" presId="urn:microsoft.com/office/officeart/2005/8/layout/vList6"/>
    <dgm:cxn modelId="{01B909AB-73E2-425C-8436-CFD06D61BBEE}" type="presParOf" srcId="{5AC23E57-443F-448B-A7E7-291241FA8391}" destId="{2F996669-9432-4E72-AE5C-13492E08676C}" srcOrd="7" destOrd="0" presId="urn:microsoft.com/office/officeart/2005/8/layout/vList6"/>
    <dgm:cxn modelId="{D721CE13-8068-462E-856F-1BB13CFD2619}" type="presParOf" srcId="{5AC23E57-443F-448B-A7E7-291241FA8391}" destId="{0C2A618B-73DC-4719-85A6-F9837FDAD57A}" srcOrd="8" destOrd="0" presId="urn:microsoft.com/office/officeart/2005/8/layout/vList6"/>
    <dgm:cxn modelId="{C0AB6278-DFF9-43FF-9809-2D047073FB6B}" type="presParOf" srcId="{0C2A618B-73DC-4719-85A6-F9837FDAD57A}" destId="{90B80052-794C-40A5-A543-4597D43A6013}" srcOrd="0" destOrd="0" presId="urn:microsoft.com/office/officeart/2005/8/layout/vList6"/>
    <dgm:cxn modelId="{A12793D1-4DC8-44D8-AC5A-FBBEEA605238}" type="presParOf" srcId="{0C2A618B-73DC-4719-85A6-F9837FDAD57A}" destId="{568AE77F-4131-48F0-BF1D-5841156D6AB8}" srcOrd="1" destOrd="0" presId="urn:microsoft.com/office/officeart/2005/8/layout/vList6"/>
    <dgm:cxn modelId="{6D0C3678-5A75-4E94-9B8C-19E218E21422}" type="presParOf" srcId="{5AC23E57-443F-448B-A7E7-291241FA8391}" destId="{FF5BEC3E-F3B6-4D86-B2E1-5D542F7359D0}" srcOrd="9" destOrd="0" presId="urn:microsoft.com/office/officeart/2005/8/layout/vList6"/>
    <dgm:cxn modelId="{A64059FC-019B-4DDE-9C19-F67CCB88D683}" type="presParOf" srcId="{5AC23E57-443F-448B-A7E7-291241FA8391}" destId="{DB497405-95CF-4BCD-98B3-2AC5DC27B5CD}" srcOrd="10" destOrd="0" presId="urn:microsoft.com/office/officeart/2005/8/layout/vList6"/>
    <dgm:cxn modelId="{4C03B132-1E98-4D77-A270-5D882049C061}" type="presParOf" srcId="{DB497405-95CF-4BCD-98B3-2AC5DC27B5CD}" destId="{4A733758-CC61-4CA1-A540-DE4A8BEF24F9}" srcOrd="0" destOrd="0" presId="urn:microsoft.com/office/officeart/2005/8/layout/vList6"/>
    <dgm:cxn modelId="{53A9FD96-7296-4B1C-8258-63F313D044AD}" type="presParOf" srcId="{DB497405-95CF-4BCD-98B3-2AC5DC27B5CD}" destId="{33486C86-4C50-4895-B40A-46247C25A523}" srcOrd="1" destOrd="0" presId="urn:microsoft.com/office/officeart/2005/8/layout/vList6"/>
    <dgm:cxn modelId="{BDB06E10-4E51-4C7C-8164-FE99B007AA25}" type="presParOf" srcId="{5AC23E57-443F-448B-A7E7-291241FA8391}" destId="{5AA02B58-8916-4521-99C3-B9F27EA371D2}" srcOrd="11" destOrd="0" presId="urn:microsoft.com/office/officeart/2005/8/layout/vList6"/>
    <dgm:cxn modelId="{F6C3388F-575A-4B7D-A402-CEDE601A56D5}" type="presParOf" srcId="{5AC23E57-443F-448B-A7E7-291241FA8391}" destId="{B1B5308E-C98D-47A0-8839-9AD1283F317A}" srcOrd="12" destOrd="0" presId="urn:microsoft.com/office/officeart/2005/8/layout/vList6"/>
    <dgm:cxn modelId="{E581647C-60C5-4C13-967D-9B5F72FF58EE}" type="presParOf" srcId="{B1B5308E-C98D-47A0-8839-9AD1283F317A}" destId="{14C3D402-9A4D-4F07-86F8-0FBCB14DC3E4}" srcOrd="0" destOrd="0" presId="urn:microsoft.com/office/officeart/2005/8/layout/vList6"/>
    <dgm:cxn modelId="{B4260451-B225-4DC6-AFB7-71DEE0C47AF7}" type="presParOf" srcId="{B1B5308E-C98D-47A0-8839-9AD1283F317A}" destId="{3C3E1801-96C5-4FA8-9830-6FC1BA9062EE}" srcOrd="1" destOrd="0" presId="urn:microsoft.com/office/officeart/2005/8/layout/vList6"/>
    <dgm:cxn modelId="{F2DB545D-A897-4F08-A3E7-72F456E00AC8}" type="presParOf" srcId="{5AC23E57-443F-448B-A7E7-291241FA8391}" destId="{586BB703-0D9A-40B5-8D59-920A9C5B5997}" srcOrd="13" destOrd="0" presId="urn:microsoft.com/office/officeart/2005/8/layout/vList6"/>
    <dgm:cxn modelId="{ADDC4A43-3432-4328-80E8-5F5FBEB6D1B8}" type="presParOf" srcId="{5AC23E57-443F-448B-A7E7-291241FA8391}" destId="{A5CEFEC7-0B95-440B-B294-DAEB04A72557}" srcOrd="14" destOrd="0" presId="urn:microsoft.com/office/officeart/2005/8/layout/vList6"/>
    <dgm:cxn modelId="{735BB335-212C-4205-9781-DF2F2A4B54FE}" type="presParOf" srcId="{A5CEFEC7-0B95-440B-B294-DAEB04A72557}" destId="{60569E70-E74F-4E64-8798-1D2898216243}" srcOrd="0" destOrd="0" presId="urn:microsoft.com/office/officeart/2005/8/layout/vList6"/>
    <dgm:cxn modelId="{005F9144-ABD0-426F-8082-99371D7D3977}" type="presParOf" srcId="{A5CEFEC7-0B95-440B-B294-DAEB04A72557}" destId="{8C25C98F-508D-47F0-BCFD-B136288574D5}" srcOrd="1" destOrd="0" presId="urn:microsoft.com/office/officeart/2005/8/layout/vList6"/>
    <dgm:cxn modelId="{24DAC6A1-A281-456B-B8C9-694C16102C3D}" type="presParOf" srcId="{5AC23E57-443F-448B-A7E7-291241FA8391}" destId="{E8C5B4AA-9B61-4E57-98E2-0621524549C5}" srcOrd="15" destOrd="0" presId="urn:microsoft.com/office/officeart/2005/8/layout/vList6"/>
    <dgm:cxn modelId="{D729CB6D-843C-4F21-BF7E-0B6D7678FAED}" type="presParOf" srcId="{5AC23E57-443F-448B-A7E7-291241FA8391}" destId="{A55C4FF7-EF7E-4720-AA91-BDFBBD4CDDE2}" srcOrd="16" destOrd="0" presId="urn:microsoft.com/office/officeart/2005/8/layout/vList6"/>
    <dgm:cxn modelId="{89510641-B4E7-4C07-86AF-B3CEA4F60AFC}" type="presParOf" srcId="{A55C4FF7-EF7E-4720-AA91-BDFBBD4CDDE2}" destId="{12D50B17-3AB1-4D6A-AC1C-50CCAD5A03CA}" srcOrd="0" destOrd="0" presId="urn:microsoft.com/office/officeart/2005/8/layout/vList6"/>
    <dgm:cxn modelId="{4884F5FB-9C05-43AD-B822-484D649AE2CA}" type="presParOf" srcId="{A55C4FF7-EF7E-4720-AA91-BDFBBD4CDDE2}" destId="{E224F990-59E2-4E20-822D-7875A443A503}" srcOrd="1" destOrd="0" presId="urn:microsoft.com/office/officeart/2005/8/layout/vList6"/>
    <dgm:cxn modelId="{01EB6EC3-120C-40AA-90EE-712C8F10F752}" type="presParOf" srcId="{5AC23E57-443F-448B-A7E7-291241FA8391}" destId="{2DB1A703-3F14-451E-9DCE-1358871D5F79}" srcOrd="17" destOrd="0" presId="urn:microsoft.com/office/officeart/2005/8/layout/vList6"/>
    <dgm:cxn modelId="{9B004D7D-A804-4032-ADB6-0C4390B7D9E9}" type="presParOf" srcId="{5AC23E57-443F-448B-A7E7-291241FA8391}" destId="{FA962027-C685-46EB-918E-07DDC6DBF065}" srcOrd="18" destOrd="0" presId="urn:microsoft.com/office/officeart/2005/8/layout/vList6"/>
    <dgm:cxn modelId="{99E62C5C-0BDB-4A2D-B8B0-DE1E5427D9E1}" type="presParOf" srcId="{FA962027-C685-46EB-918E-07DDC6DBF065}" destId="{F5C2F625-4DF4-48ED-B872-60A70B0CE12F}" srcOrd="0" destOrd="0" presId="urn:microsoft.com/office/officeart/2005/8/layout/vList6"/>
    <dgm:cxn modelId="{E9F547DF-1D7E-4546-A69E-627FC53F5547}" type="presParOf" srcId="{FA962027-C685-46EB-918E-07DDC6DBF065}" destId="{164F4F9A-8266-488B-9ACD-5F34E6BD93DB}" srcOrd="1" destOrd="0" presId="urn:microsoft.com/office/officeart/2005/8/layout/vList6"/>
    <dgm:cxn modelId="{ACD4F9D2-6B2C-468C-A8DC-5E47601C9942}" type="presParOf" srcId="{5AC23E57-443F-448B-A7E7-291241FA8391}" destId="{EC06D85F-FEA9-4BDE-A176-5E7CFB886B4B}" srcOrd="19" destOrd="0" presId="urn:microsoft.com/office/officeart/2005/8/layout/vList6"/>
    <dgm:cxn modelId="{B4E83160-783A-4499-9BBF-F2E3C6716DD9}" type="presParOf" srcId="{5AC23E57-443F-448B-A7E7-291241FA8391}" destId="{61D5B7A7-49B7-4E7A-A1A8-17633B0B4D96}" srcOrd="20" destOrd="0" presId="urn:microsoft.com/office/officeart/2005/8/layout/vList6"/>
    <dgm:cxn modelId="{0FE1C885-57FC-44DE-94F4-32FC498A0250}" type="presParOf" srcId="{61D5B7A7-49B7-4E7A-A1A8-17633B0B4D96}" destId="{B6F06949-00C6-4E21-8FA1-85723C9F1AF1}" srcOrd="0" destOrd="0" presId="urn:microsoft.com/office/officeart/2005/8/layout/vList6"/>
    <dgm:cxn modelId="{81F39376-B2B0-4B69-8152-31CEFD341C9D}" type="presParOf" srcId="{61D5B7A7-49B7-4E7A-A1A8-17633B0B4D96}" destId="{2DB5472A-DE99-4714-9626-38B9C1FC2545}" srcOrd="1" destOrd="0" presId="urn:microsoft.com/office/officeart/2005/8/layout/vList6"/>
    <dgm:cxn modelId="{0576798B-0E49-42F0-93A7-51067A508E67}" type="presParOf" srcId="{5AC23E57-443F-448B-A7E7-291241FA8391}" destId="{0D240EA6-9400-4B51-A1C5-4B6B391390F2}" srcOrd="21" destOrd="0" presId="urn:microsoft.com/office/officeart/2005/8/layout/vList6"/>
    <dgm:cxn modelId="{AF5597F6-301B-4348-99F1-24F6A4B5279F}" type="presParOf" srcId="{5AC23E57-443F-448B-A7E7-291241FA8391}" destId="{CCF94157-8E50-4DB0-AFF9-B860B0DED548}" srcOrd="22" destOrd="0" presId="urn:microsoft.com/office/officeart/2005/8/layout/vList6"/>
    <dgm:cxn modelId="{8B2F2A65-D099-4732-8E41-58F331C8F2FD}" type="presParOf" srcId="{CCF94157-8E50-4DB0-AFF9-B860B0DED548}" destId="{90B101EF-62E7-4781-B4FA-CFEF8C294B31}" srcOrd="0" destOrd="0" presId="urn:microsoft.com/office/officeart/2005/8/layout/vList6"/>
    <dgm:cxn modelId="{5B7A56AA-5641-42EE-A55A-6747BE844587}" type="presParOf" srcId="{CCF94157-8E50-4DB0-AFF9-B860B0DED548}" destId="{530878E4-5D65-4B05-A681-7200E119DCDA}" srcOrd="1" destOrd="0" presId="urn:microsoft.com/office/officeart/2005/8/layout/vList6"/>
    <dgm:cxn modelId="{EE75CB3E-A024-428D-92F9-72ED8D47294A}" type="presParOf" srcId="{5AC23E57-443F-448B-A7E7-291241FA8391}" destId="{47906CE3-DCF8-4504-A97C-5C46C7C426DB}" srcOrd="23" destOrd="0" presId="urn:microsoft.com/office/officeart/2005/8/layout/vList6"/>
    <dgm:cxn modelId="{07501652-BF1C-45D5-B498-9B11F03FF6F7}" type="presParOf" srcId="{5AC23E57-443F-448B-A7E7-291241FA8391}" destId="{0B764FA9-510E-4983-BB8E-85164D6A822E}" srcOrd="24" destOrd="0" presId="urn:microsoft.com/office/officeart/2005/8/layout/vList6"/>
    <dgm:cxn modelId="{D84FEFA8-5A62-49ED-A0B6-D5FAAD1C5FDE}" type="presParOf" srcId="{0B764FA9-510E-4983-BB8E-85164D6A822E}" destId="{F429E51B-1A7F-4F21-9DF2-567224F7C1BD}" srcOrd="0" destOrd="0" presId="urn:microsoft.com/office/officeart/2005/8/layout/vList6"/>
    <dgm:cxn modelId="{C0FDDC8D-3720-463C-9EE5-417BFDD4E00C}" type="presParOf" srcId="{0B764FA9-510E-4983-BB8E-85164D6A822E}" destId="{4969F634-D397-40E5-AFE9-B2E638569FEC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1E89723C-ED1A-4756-8FD0-66E6F3411C28}" type="doc">
      <dgm:prSet loTypeId="urn:microsoft.com/office/officeart/2005/8/layout/vList6" loCatId="list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FE4015D-8FED-4E1B-B524-6F2DB1F2878F}">
      <dgm:prSet/>
      <dgm:spPr/>
      <dgm:t>
        <a:bodyPr/>
        <a:lstStyle/>
        <a:p>
          <a:r>
            <a:rPr lang="en-IN" dirty="0"/>
            <a:t>26. </a:t>
          </a:r>
          <a:endParaRPr lang="en-US" dirty="0"/>
        </a:p>
      </dgm:t>
    </dgm:pt>
    <dgm:pt modelId="{A0D3BA40-C135-4E00-9FD5-FCE9D1ECA57C}">
      <dgm:prSet custT="1"/>
      <dgm:spPr/>
      <dgm:t>
        <a:bodyPr/>
        <a:lstStyle/>
        <a:p>
          <a:pPr algn="l"/>
          <a:r>
            <a:rPr lang="en-IN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Royal Society of Chemistry Advances, Cambridge, U.K.27.  </a:t>
          </a:r>
          <a:endParaRPr lang="en-US" sz="1600" b="1" dirty="0">
            <a:solidFill>
              <a:schemeClr val="bg1"/>
            </a:solidFill>
          </a:endParaRPr>
        </a:p>
      </dgm:t>
    </dgm:pt>
    <dgm:pt modelId="{29072AC2-7036-40E7-BD16-BD826FB49E14}" type="sibTrans" cxnId="{3CB81C84-FA95-4B12-9EC9-C5D97ECB23EE}">
      <dgm:prSet/>
      <dgm:spPr/>
      <dgm:t>
        <a:bodyPr/>
        <a:lstStyle/>
        <a:p>
          <a:endParaRPr lang="en-US"/>
        </a:p>
      </dgm:t>
    </dgm:pt>
    <dgm:pt modelId="{586EFED6-412C-4BCC-9A80-564280C26442}" type="parTrans" cxnId="{3CB81C84-FA95-4B12-9EC9-C5D97ECB23EE}">
      <dgm:prSet/>
      <dgm:spPr/>
      <dgm:t>
        <a:bodyPr/>
        <a:lstStyle/>
        <a:p>
          <a:endParaRPr lang="en-US"/>
        </a:p>
      </dgm:t>
    </dgm:pt>
    <dgm:pt modelId="{3CE62E05-AD40-4553-90C2-06E418C79100}" type="sibTrans" cxnId="{BB89C76A-52C7-45A6-B248-3ACF184694FD}">
      <dgm:prSet/>
      <dgm:spPr/>
      <dgm:t>
        <a:bodyPr/>
        <a:lstStyle/>
        <a:p>
          <a:endParaRPr lang="en-US"/>
        </a:p>
      </dgm:t>
    </dgm:pt>
    <dgm:pt modelId="{4B2F4A88-8F84-41FA-806E-45E663E5F318}" type="parTrans" cxnId="{BB89C76A-52C7-45A6-B248-3ACF184694FD}">
      <dgm:prSet/>
      <dgm:spPr/>
      <dgm:t>
        <a:bodyPr/>
        <a:lstStyle/>
        <a:p>
          <a:endParaRPr lang="en-US"/>
        </a:p>
      </dgm:t>
    </dgm:pt>
    <dgm:pt modelId="{B8F14504-0D09-4A2A-A928-C981464B4AF1}">
      <dgm:prSet/>
      <dgm:spPr/>
      <dgm:t>
        <a:bodyPr/>
        <a:lstStyle/>
        <a:p>
          <a:r>
            <a:rPr lang="en-IN" dirty="0"/>
            <a:t>25.</a:t>
          </a:r>
          <a:endParaRPr lang="en-US" dirty="0"/>
        </a:p>
      </dgm:t>
    </dgm:pt>
    <dgm:pt modelId="{550DF3CA-8738-4488-BFC6-F84AFF0CC75F}">
      <dgm:prSet custT="1"/>
      <dgm:spPr/>
      <dgm:t>
        <a:bodyPr/>
        <a:lstStyle/>
        <a:p>
          <a:pPr algn="l"/>
          <a:r>
            <a:rPr lang="en-IN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Herald Journal of Environmental and Health Sciences, Nigeria</a:t>
          </a:r>
          <a:endParaRPr lang="en-US" sz="1600" b="1" dirty="0">
            <a:solidFill>
              <a:schemeClr val="bg1"/>
            </a:solidFill>
          </a:endParaRPr>
        </a:p>
      </dgm:t>
    </dgm:pt>
    <dgm:pt modelId="{0E32ED88-C301-40D2-99B0-7775D21F8C78}" type="sibTrans" cxnId="{3E42A8E9-7B1E-47C2-A2A5-92040AA8BDAC}">
      <dgm:prSet/>
      <dgm:spPr/>
      <dgm:t>
        <a:bodyPr/>
        <a:lstStyle/>
        <a:p>
          <a:endParaRPr lang="en-US"/>
        </a:p>
      </dgm:t>
    </dgm:pt>
    <dgm:pt modelId="{F660338B-DCF1-4D72-BBA3-25ECAB7B0C3F}" type="parTrans" cxnId="{3E42A8E9-7B1E-47C2-A2A5-92040AA8BDAC}">
      <dgm:prSet/>
      <dgm:spPr/>
      <dgm:t>
        <a:bodyPr/>
        <a:lstStyle/>
        <a:p>
          <a:endParaRPr lang="en-US"/>
        </a:p>
      </dgm:t>
    </dgm:pt>
    <dgm:pt modelId="{5FFED1A3-46B3-44CA-BB77-65278151736E}" type="sibTrans" cxnId="{96F482D4-7A4C-4217-B4AA-D2A6462B99B7}">
      <dgm:prSet/>
      <dgm:spPr/>
      <dgm:t>
        <a:bodyPr/>
        <a:lstStyle/>
        <a:p>
          <a:endParaRPr lang="en-US"/>
        </a:p>
      </dgm:t>
    </dgm:pt>
    <dgm:pt modelId="{D449572D-434E-4CC5-B400-9100518601B5}" type="parTrans" cxnId="{96F482D4-7A4C-4217-B4AA-D2A6462B99B7}">
      <dgm:prSet/>
      <dgm:spPr/>
      <dgm:t>
        <a:bodyPr/>
        <a:lstStyle/>
        <a:p>
          <a:endParaRPr lang="en-US"/>
        </a:p>
      </dgm:t>
    </dgm:pt>
    <dgm:pt modelId="{77D22526-0F70-4C74-8EA5-FD3ACF32AF9C}">
      <dgm:prSet/>
      <dgm:spPr/>
      <dgm:t>
        <a:bodyPr/>
        <a:lstStyle/>
        <a:p>
          <a:r>
            <a:rPr lang="en-IN" dirty="0"/>
            <a:t>24.</a:t>
          </a:r>
          <a:endParaRPr lang="en-US" dirty="0"/>
        </a:p>
      </dgm:t>
    </dgm:pt>
    <dgm:pt modelId="{15DF06DC-BA7E-4B07-BD5A-9C8946049D87}">
      <dgm:prSet custT="1"/>
      <dgm:spPr/>
      <dgm:t>
        <a:bodyPr/>
        <a:lstStyle/>
        <a:p>
          <a:pPr algn="l"/>
          <a:r>
            <a:rPr lang="en-IN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American Chemical Science Journal, Regional offices at UK, USA and India</a:t>
          </a:r>
          <a:endParaRPr lang="en-US" sz="1600" b="1" dirty="0">
            <a:solidFill>
              <a:schemeClr val="bg1"/>
            </a:solidFill>
          </a:endParaRPr>
        </a:p>
      </dgm:t>
    </dgm:pt>
    <dgm:pt modelId="{4166670F-66F2-4C36-816A-73E73CE5EF57}" type="sibTrans" cxnId="{CE9A9BB0-F107-41F6-A178-00308A45FAFF}">
      <dgm:prSet/>
      <dgm:spPr/>
      <dgm:t>
        <a:bodyPr/>
        <a:lstStyle/>
        <a:p>
          <a:endParaRPr lang="en-US"/>
        </a:p>
      </dgm:t>
    </dgm:pt>
    <dgm:pt modelId="{9CCD446F-0D78-4B62-868D-8EDAF3342232}" type="parTrans" cxnId="{CE9A9BB0-F107-41F6-A178-00308A45FAFF}">
      <dgm:prSet/>
      <dgm:spPr/>
      <dgm:t>
        <a:bodyPr/>
        <a:lstStyle/>
        <a:p>
          <a:endParaRPr lang="en-US"/>
        </a:p>
      </dgm:t>
    </dgm:pt>
    <dgm:pt modelId="{8E9D28A2-FF1C-4FF5-9C20-12818E17D776}" type="sibTrans" cxnId="{70E8F59D-5629-40F7-AB86-78397DA35201}">
      <dgm:prSet/>
      <dgm:spPr/>
      <dgm:t>
        <a:bodyPr/>
        <a:lstStyle/>
        <a:p>
          <a:endParaRPr lang="en-US"/>
        </a:p>
      </dgm:t>
    </dgm:pt>
    <dgm:pt modelId="{479CDB25-B96A-4A5E-BA6D-4D7BC8E19B1F}" type="parTrans" cxnId="{70E8F59D-5629-40F7-AB86-78397DA35201}">
      <dgm:prSet/>
      <dgm:spPr/>
      <dgm:t>
        <a:bodyPr/>
        <a:lstStyle/>
        <a:p>
          <a:endParaRPr lang="en-US"/>
        </a:p>
      </dgm:t>
    </dgm:pt>
    <dgm:pt modelId="{C97A860D-33D6-4E4C-8054-009600E8532E}">
      <dgm:prSet/>
      <dgm:spPr/>
      <dgm:t>
        <a:bodyPr/>
        <a:lstStyle/>
        <a:p>
          <a:r>
            <a:rPr lang="en-IN" dirty="0"/>
            <a:t>23.</a:t>
          </a:r>
          <a:endParaRPr lang="en-US" dirty="0"/>
        </a:p>
      </dgm:t>
    </dgm:pt>
    <dgm:pt modelId="{B70F9BFE-6271-4545-8CF6-CB3EDA84162E}">
      <dgm:prSet custT="1"/>
      <dgm:spPr/>
      <dgm:t>
        <a:bodyPr/>
        <a:lstStyle/>
        <a:p>
          <a:pPr algn="l"/>
          <a:r>
            <a:rPr lang="en-IN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Journal of Forensic Research with Editor-in-Chief from Japan</a:t>
          </a:r>
          <a:endParaRPr lang="en-US" sz="1600" b="1" dirty="0">
            <a:solidFill>
              <a:schemeClr val="bg1"/>
            </a:solidFill>
          </a:endParaRPr>
        </a:p>
      </dgm:t>
    </dgm:pt>
    <dgm:pt modelId="{54F8653E-048F-4BA5-98E7-D9407FFADB6A}" type="sibTrans" cxnId="{10A9505C-692E-4933-9A40-33B88D471940}">
      <dgm:prSet/>
      <dgm:spPr/>
      <dgm:t>
        <a:bodyPr/>
        <a:lstStyle/>
        <a:p>
          <a:endParaRPr lang="en-US"/>
        </a:p>
      </dgm:t>
    </dgm:pt>
    <dgm:pt modelId="{B22D674F-A696-4179-97A4-448387C1BA52}" type="parTrans" cxnId="{10A9505C-692E-4933-9A40-33B88D471940}">
      <dgm:prSet/>
      <dgm:spPr/>
      <dgm:t>
        <a:bodyPr/>
        <a:lstStyle/>
        <a:p>
          <a:endParaRPr lang="en-US"/>
        </a:p>
      </dgm:t>
    </dgm:pt>
    <dgm:pt modelId="{FBBC9CD6-757F-4718-B97D-95E304D8584B}" type="sibTrans" cxnId="{4B235E36-FD2B-4151-A3CA-75BF7E5741FE}">
      <dgm:prSet/>
      <dgm:spPr/>
      <dgm:t>
        <a:bodyPr/>
        <a:lstStyle/>
        <a:p>
          <a:endParaRPr lang="en-US"/>
        </a:p>
      </dgm:t>
    </dgm:pt>
    <dgm:pt modelId="{E3B4084B-E2B0-4633-8056-B6E560D1D42D}" type="parTrans" cxnId="{4B235E36-FD2B-4151-A3CA-75BF7E5741FE}">
      <dgm:prSet/>
      <dgm:spPr/>
      <dgm:t>
        <a:bodyPr/>
        <a:lstStyle/>
        <a:p>
          <a:endParaRPr lang="en-US"/>
        </a:p>
      </dgm:t>
    </dgm:pt>
    <dgm:pt modelId="{F5C88EF1-9BF2-43EB-8DB2-B3D95D4D4138}">
      <dgm:prSet/>
      <dgm:spPr/>
      <dgm:t>
        <a:bodyPr/>
        <a:lstStyle/>
        <a:p>
          <a:r>
            <a:rPr lang="en-IN" dirty="0"/>
            <a:t>22.</a:t>
          </a:r>
          <a:endParaRPr lang="en-US" dirty="0"/>
        </a:p>
      </dgm:t>
    </dgm:pt>
    <dgm:pt modelId="{952DC963-7298-416A-8CB5-C6B00824128F}">
      <dgm:prSet custT="1"/>
      <dgm:spPr/>
      <dgm:t>
        <a:bodyPr/>
        <a:lstStyle/>
        <a:p>
          <a:pPr algn="l"/>
          <a:r>
            <a:rPr lang="en-IN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Bio </a:t>
          </a:r>
          <a:r>
            <a:rPr lang="en-IN" sz="16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Nano</a:t>
          </a:r>
          <a:r>
            <a:rPr lang="en-IN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Science, Springer Publications Germany</a:t>
          </a:r>
        </a:p>
      </dgm:t>
    </dgm:pt>
    <dgm:pt modelId="{A6D30893-4293-4195-8A12-A409F8A7E9A0}" type="sibTrans" cxnId="{1259C3A0-9EC6-4630-8778-C94A9AC1E5E6}">
      <dgm:prSet/>
      <dgm:spPr/>
      <dgm:t>
        <a:bodyPr/>
        <a:lstStyle/>
        <a:p>
          <a:endParaRPr lang="en-US"/>
        </a:p>
      </dgm:t>
    </dgm:pt>
    <dgm:pt modelId="{BAE76D3B-1F22-4DD6-88A3-8C793D5629F6}" type="parTrans" cxnId="{1259C3A0-9EC6-4630-8778-C94A9AC1E5E6}">
      <dgm:prSet/>
      <dgm:spPr/>
      <dgm:t>
        <a:bodyPr/>
        <a:lstStyle/>
        <a:p>
          <a:endParaRPr lang="en-US"/>
        </a:p>
      </dgm:t>
    </dgm:pt>
    <dgm:pt modelId="{F2E6CF75-7A76-4A97-B20F-0A081A4168D5}" type="sibTrans" cxnId="{DF2D08FD-4A7A-43EC-A0DC-2BC43ABF37EB}">
      <dgm:prSet/>
      <dgm:spPr/>
      <dgm:t>
        <a:bodyPr/>
        <a:lstStyle/>
        <a:p>
          <a:endParaRPr lang="en-US"/>
        </a:p>
      </dgm:t>
    </dgm:pt>
    <dgm:pt modelId="{1BE2DA52-D4D5-40EA-8CBD-8966DE09B476}" type="parTrans" cxnId="{DF2D08FD-4A7A-43EC-A0DC-2BC43ABF37EB}">
      <dgm:prSet/>
      <dgm:spPr/>
      <dgm:t>
        <a:bodyPr/>
        <a:lstStyle/>
        <a:p>
          <a:endParaRPr lang="en-US"/>
        </a:p>
      </dgm:t>
    </dgm:pt>
    <dgm:pt modelId="{AEC8D379-5A68-4B39-8432-3377C9DD680E}">
      <dgm:prSet/>
      <dgm:spPr/>
      <dgm:t>
        <a:bodyPr/>
        <a:lstStyle/>
        <a:p>
          <a:r>
            <a:rPr lang="en-IN" dirty="0"/>
            <a:t>21.</a:t>
          </a:r>
          <a:endParaRPr lang="en-US" dirty="0"/>
        </a:p>
      </dgm:t>
    </dgm:pt>
    <dgm:pt modelId="{340C004A-374D-470D-9AC5-E03D238795B8}">
      <dgm:prSet custT="1"/>
      <dgm:spPr/>
      <dgm:t>
        <a:bodyPr/>
        <a:lstStyle/>
        <a:p>
          <a:pPr algn="l"/>
          <a:r>
            <a:rPr lang="en-IN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Indian Journal of Physics, India</a:t>
          </a:r>
          <a:endParaRPr lang="en-US" sz="1600" b="1" dirty="0">
            <a:solidFill>
              <a:schemeClr val="bg1"/>
            </a:solidFill>
          </a:endParaRPr>
        </a:p>
      </dgm:t>
    </dgm:pt>
    <dgm:pt modelId="{96673C4B-11BE-45BC-89D2-7466C24B879D}" type="sibTrans" cxnId="{11A8CB93-5159-42A6-B3C3-DAE88CE0FF13}">
      <dgm:prSet/>
      <dgm:spPr/>
      <dgm:t>
        <a:bodyPr/>
        <a:lstStyle/>
        <a:p>
          <a:endParaRPr lang="en-US"/>
        </a:p>
      </dgm:t>
    </dgm:pt>
    <dgm:pt modelId="{D6D3ADF0-5B8F-4B3E-8C49-327982CB105E}" type="parTrans" cxnId="{11A8CB93-5159-42A6-B3C3-DAE88CE0FF13}">
      <dgm:prSet/>
      <dgm:spPr/>
      <dgm:t>
        <a:bodyPr/>
        <a:lstStyle/>
        <a:p>
          <a:endParaRPr lang="en-US"/>
        </a:p>
      </dgm:t>
    </dgm:pt>
    <dgm:pt modelId="{AF3BA1BC-0060-411E-9D7E-08159171DBC8}" type="sibTrans" cxnId="{019E3404-F8D8-4457-A35E-2006C02441D6}">
      <dgm:prSet/>
      <dgm:spPr/>
      <dgm:t>
        <a:bodyPr/>
        <a:lstStyle/>
        <a:p>
          <a:endParaRPr lang="en-US"/>
        </a:p>
      </dgm:t>
    </dgm:pt>
    <dgm:pt modelId="{D60C7895-71C7-4C23-AEB8-1D0CB901F54C}" type="parTrans" cxnId="{019E3404-F8D8-4457-A35E-2006C02441D6}">
      <dgm:prSet/>
      <dgm:spPr/>
      <dgm:t>
        <a:bodyPr/>
        <a:lstStyle/>
        <a:p>
          <a:endParaRPr lang="en-US"/>
        </a:p>
      </dgm:t>
    </dgm:pt>
    <dgm:pt modelId="{7990CDA7-F727-47DB-A919-E543918C3012}">
      <dgm:prSet/>
      <dgm:spPr/>
      <dgm:t>
        <a:bodyPr/>
        <a:lstStyle/>
        <a:p>
          <a:r>
            <a:rPr lang="en-IN" dirty="0"/>
            <a:t>20.</a:t>
          </a:r>
          <a:endParaRPr lang="en-US" dirty="0"/>
        </a:p>
      </dgm:t>
    </dgm:pt>
    <dgm:pt modelId="{9FC31CDD-54CA-42A4-A478-55BCB5219824}">
      <dgm:prSet custT="1"/>
      <dgm:spPr/>
      <dgm:t>
        <a:bodyPr/>
        <a:lstStyle/>
        <a:p>
          <a:pPr algn="l"/>
          <a:r>
            <a:rPr lang="en-IN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Journal of Environmental Science and Water Resources</a:t>
          </a:r>
          <a:endParaRPr lang="en-US" sz="1600" b="1" dirty="0">
            <a:solidFill>
              <a:schemeClr val="bg1"/>
            </a:solidFill>
          </a:endParaRPr>
        </a:p>
      </dgm:t>
    </dgm:pt>
    <dgm:pt modelId="{DB751C7B-7E4F-4064-9AAC-EFA11767A362}" type="sibTrans" cxnId="{8C40DEFF-C5A7-44CF-B94F-600601B64B08}">
      <dgm:prSet/>
      <dgm:spPr/>
      <dgm:t>
        <a:bodyPr/>
        <a:lstStyle/>
        <a:p>
          <a:endParaRPr lang="en-US"/>
        </a:p>
      </dgm:t>
    </dgm:pt>
    <dgm:pt modelId="{25C1F3A6-21A8-43CA-9B76-1D8D1625533C}" type="parTrans" cxnId="{8C40DEFF-C5A7-44CF-B94F-600601B64B08}">
      <dgm:prSet/>
      <dgm:spPr/>
      <dgm:t>
        <a:bodyPr/>
        <a:lstStyle/>
        <a:p>
          <a:endParaRPr lang="en-US"/>
        </a:p>
      </dgm:t>
    </dgm:pt>
    <dgm:pt modelId="{DDAEDCFE-3B76-4B48-B53D-B16702F52A40}" type="sibTrans" cxnId="{1DE4E4AC-5FA2-4339-BC85-3402A05F07A6}">
      <dgm:prSet/>
      <dgm:spPr/>
      <dgm:t>
        <a:bodyPr/>
        <a:lstStyle/>
        <a:p>
          <a:endParaRPr lang="en-US"/>
        </a:p>
      </dgm:t>
    </dgm:pt>
    <dgm:pt modelId="{6A147C15-B2E3-42A4-A045-1B209101CD9B}" type="parTrans" cxnId="{1DE4E4AC-5FA2-4339-BC85-3402A05F07A6}">
      <dgm:prSet/>
      <dgm:spPr/>
      <dgm:t>
        <a:bodyPr/>
        <a:lstStyle/>
        <a:p>
          <a:endParaRPr lang="en-US"/>
        </a:p>
      </dgm:t>
    </dgm:pt>
    <dgm:pt modelId="{2A715B91-C449-4F32-BE25-04DC71AF72C5}">
      <dgm:prSet/>
      <dgm:spPr/>
      <dgm:t>
        <a:bodyPr/>
        <a:lstStyle/>
        <a:p>
          <a:r>
            <a:rPr lang="en-IN" dirty="0"/>
            <a:t>19.</a:t>
          </a:r>
          <a:endParaRPr lang="en-US" dirty="0"/>
        </a:p>
      </dgm:t>
    </dgm:pt>
    <dgm:pt modelId="{BC0D68AC-98BB-436B-9209-2BD77CE4469B}">
      <dgm:prSet custT="1"/>
      <dgm:spPr/>
      <dgm:t>
        <a:bodyPr/>
        <a:lstStyle/>
        <a:p>
          <a:pPr algn="l"/>
          <a:r>
            <a:rPr lang="en-IN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African Journal of Plant Science , Academic Journals, Africa </a:t>
          </a:r>
        </a:p>
      </dgm:t>
    </dgm:pt>
    <dgm:pt modelId="{DE01E211-D12D-448F-996A-A6522C40C056}" type="sibTrans" cxnId="{D1298EED-D53E-4030-BA1D-317AF66DD221}">
      <dgm:prSet/>
      <dgm:spPr/>
      <dgm:t>
        <a:bodyPr/>
        <a:lstStyle/>
        <a:p>
          <a:endParaRPr lang="en-US"/>
        </a:p>
      </dgm:t>
    </dgm:pt>
    <dgm:pt modelId="{053022C1-6D9B-4D13-B497-CF66B4E46D70}" type="parTrans" cxnId="{D1298EED-D53E-4030-BA1D-317AF66DD221}">
      <dgm:prSet/>
      <dgm:spPr/>
      <dgm:t>
        <a:bodyPr/>
        <a:lstStyle/>
        <a:p>
          <a:endParaRPr lang="en-US"/>
        </a:p>
      </dgm:t>
    </dgm:pt>
    <dgm:pt modelId="{E7B53221-0006-4241-942B-D57538010B4B}" type="sibTrans" cxnId="{47550E9A-FFB1-4F50-80C4-1A2527E9051A}">
      <dgm:prSet/>
      <dgm:spPr/>
      <dgm:t>
        <a:bodyPr/>
        <a:lstStyle/>
        <a:p>
          <a:endParaRPr lang="en-US"/>
        </a:p>
      </dgm:t>
    </dgm:pt>
    <dgm:pt modelId="{4ADBA9AF-FB2F-4C08-96C4-8D652D3E4D3E}" type="parTrans" cxnId="{47550E9A-FFB1-4F50-80C4-1A2527E9051A}">
      <dgm:prSet/>
      <dgm:spPr/>
      <dgm:t>
        <a:bodyPr/>
        <a:lstStyle/>
        <a:p>
          <a:endParaRPr lang="en-US"/>
        </a:p>
      </dgm:t>
    </dgm:pt>
    <dgm:pt modelId="{778CBE53-14B8-4C6D-AE10-0B87C2CB1F63}">
      <dgm:prSet/>
      <dgm:spPr/>
      <dgm:t>
        <a:bodyPr/>
        <a:lstStyle/>
        <a:p>
          <a:r>
            <a:rPr lang="en-IN" dirty="0"/>
            <a:t>18.</a:t>
          </a:r>
          <a:endParaRPr lang="en-US" dirty="0"/>
        </a:p>
      </dgm:t>
    </dgm:pt>
    <dgm:pt modelId="{2573C892-6025-4246-AB54-6DF54F4CEE26}">
      <dgm:prSet custT="1"/>
      <dgm:spPr/>
      <dgm:t>
        <a:bodyPr/>
        <a:lstStyle/>
        <a:p>
          <a:pPr algn="l"/>
          <a:r>
            <a:rPr lang="en-IN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Journal of Chemical Biological and Physical Sciences , India</a:t>
          </a:r>
          <a:endParaRPr lang="en-US" sz="1600" b="1" dirty="0">
            <a:solidFill>
              <a:schemeClr val="bg1"/>
            </a:solidFill>
          </a:endParaRPr>
        </a:p>
      </dgm:t>
    </dgm:pt>
    <dgm:pt modelId="{1CD018A9-D31F-42ED-8B39-062693985394}" type="sibTrans" cxnId="{B0C88910-5C55-4795-A742-9CA823154926}">
      <dgm:prSet/>
      <dgm:spPr/>
      <dgm:t>
        <a:bodyPr/>
        <a:lstStyle/>
        <a:p>
          <a:endParaRPr lang="en-US"/>
        </a:p>
      </dgm:t>
    </dgm:pt>
    <dgm:pt modelId="{7936CA30-31FE-4DCA-8321-1A9CDDCDD726}" type="parTrans" cxnId="{B0C88910-5C55-4795-A742-9CA823154926}">
      <dgm:prSet/>
      <dgm:spPr/>
      <dgm:t>
        <a:bodyPr/>
        <a:lstStyle/>
        <a:p>
          <a:endParaRPr lang="en-US"/>
        </a:p>
      </dgm:t>
    </dgm:pt>
    <dgm:pt modelId="{805E1C90-C5B4-42EA-937B-6B347D2DA245}" type="sibTrans" cxnId="{4404FFDB-8517-4632-9936-CFA8BFB4A3B5}">
      <dgm:prSet/>
      <dgm:spPr/>
      <dgm:t>
        <a:bodyPr/>
        <a:lstStyle/>
        <a:p>
          <a:endParaRPr lang="en-US"/>
        </a:p>
      </dgm:t>
    </dgm:pt>
    <dgm:pt modelId="{A70D3222-ECD7-4B14-8FEE-9407F1402387}" type="parTrans" cxnId="{4404FFDB-8517-4632-9936-CFA8BFB4A3B5}">
      <dgm:prSet/>
      <dgm:spPr/>
      <dgm:t>
        <a:bodyPr/>
        <a:lstStyle/>
        <a:p>
          <a:endParaRPr lang="en-US"/>
        </a:p>
      </dgm:t>
    </dgm:pt>
    <dgm:pt modelId="{24C60AD4-976F-447A-B95E-1BA534D18ECA}">
      <dgm:prSet/>
      <dgm:spPr/>
      <dgm:t>
        <a:bodyPr/>
        <a:lstStyle/>
        <a:p>
          <a:r>
            <a:rPr lang="en-IN" dirty="0"/>
            <a:t>17.</a:t>
          </a:r>
          <a:endParaRPr lang="en-US" dirty="0"/>
        </a:p>
      </dgm:t>
    </dgm:pt>
    <dgm:pt modelId="{88572F52-B28F-4799-9877-28B3690C4419}">
      <dgm:prSet custT="1"/>
      <dgm:spPr/>
      <dgm:t>
        <a:bodyPr/>
        <a:lstStyle/>
        <a:p>
          <a:pPr algn="l"/>
          <a:r>
            <a:rPr lang="en-IN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Chemical and Environmental Research, India</a:t>
          </a:r>
          <a:endParaRPr lang="en-US" sz="1600" b="1" dirty="0">
            <a:solidFill>
              <a:schemeClr val="bg1"/>
            </a:solidFill>
          </a:endParaRPr>
        </a:p>
      </dgm:t>
    </dgm:pt>
    <dgm:pt modelId="{456C750B-42EF-4056-A657-537732360042}" type="sibTrans" cxnId="{DD978743-DEA1-43D3-9B66-709F683DCAA0}">
      <dgm:prSet/>
      <dgm:spPr/>
      <dgm:t>
        <a:bodyPr/>
        <a:lstStyle/>
        <a:p>
          <a:endParaRPr lang="en-US"/>
        </a:p>
      </dgm:t>
    </dgm:pt>
    <dgm:pt modelId="{2AF389DE-B6DB-4145-923A-80F49232BA9C}" type="parTrans" cxnId="{DD978743-DEA1-43D3-9B66-709F683DCAA0}">
      <dgm:prSet/>
      <dgm:spPr/>
      <dgm:t>
        <a:bodyPr/>
        <a:lstStyle/>
        <a:p>
          <a:endParaRPr lang="en-US"/>
        </a:p>
      </dgm:t>
    </dgm:pt>
    <dgm:pt modelId="{6B7D183D-C04F-4C15-A98F-BD7D61438064}" type="sibTrans" cxnId="{A459BD58-E43B-4752-BD67-5E9A2740FF4F}">
      <dgm:prSet/>
      <dgm:spPr/>
      <dgm:t>
        <a:bodyPr/>
        <a:lstStyle/>
        <a:p>
          <a:endParaRPr lang="en-US"/>
        </a:p>
      </dgm:t>
    </dgm:pt>
    <dgm:pt modelId="{8210AA31-5FAF-477C-AC20-2920F12D8CB1}" type="parTrans" cxnId="{A459BD58-E43B-4752-BD67-5E9A2740FF4F}">
      <dgm:prSet/>
      <dgm:spPr/>
      <dgm:t>
        <a:bodyPr/>
        <a:lstStyle/>
        <a:p>
          <a:endParaRPr lang="en-US"/>
        </a:p>
      </dgm:t>
    </dgm:pt>
    <dgm:pt modelId="{3BE70F8E-58FC-4201-B04D-03DEF1954A54}">
      <dgm:prSet/>
      <dgm:spPr/>
      <dgm:t>
        <a:bodyPr/>
        <a:lstStyle/>
        <a:p>
          <a:r>
            <a:rPr lang="en-IN" dirty="0"/>
            <a:t>16. </a:t>
          </a:r>
          <a:endParaRPr lang="en-US" dirty="0"/>
        </a:p>
      </dgm:t>
    </dgm:pt>
    <dgm:pt modelId="{72CB99EA-1AC0-4B4F-99D9-774904C4EF9E}">
      <dgm:prSet custT="1"/>
      <dgm:spPr/>
      <dgm:t>
        <a:bodyPr/>
        <a:lstStyle/>
        <a:p>
          <a:pPr algn="l"/>
          <a:r>
            <a:rPr lang="en-IN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Journal of Pure and Applied </a:t>
          </a:r>
          <a:r>
            <a:rPr lang="en-IN" sz="16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Ultrasonics</a:t>
          </a:r>
          <a:r>
            <a:rPr lang="en-IN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India</a:t>
          </a:r>
          <a:endParaRPr lang="en-US" sz="1600" b="1" dirty="0">
            <a:solidFill>
              <a:schemeClr val="bg1"/>
            </a:solidFill>
          </a:endParaRPr>
        </a:p>
      </dgm:t>
    </dgm:pt>
    <dgm:pt modelId="{4A803511-E6AB-40A4-8282-7B78E953151D}" type="sibTrans" cxnId="{CFB198F9-C571-45BE-8C94-0D19C689C059}">
      <dgm:prSet/>
      <dgm:spPr/>
      <dgm:t>
        <a:bodyPr/>
        <a:lstStyle/>
        <a:p>
          <a:endParaRPr lang="en-US"/>
        </a:p>
      </dgm:t>
    </dgm:pt>
    <dgm:pt modelId="{AF3525F2-3B44-4D49-80B9-1C9D508C9796}" type="parTrans" cxnId="{CFB198F9-C571-45BE-8C94-0D19C689C059}">
      <dgm:prSet/>
      <dgm:spPr/>
      <dgm:t>
        <a:bodyPr/>
        <a:lstStyle/>
        <a:p>
          <a:endParaRPr lang="en-US"/>
        </a:p>
      </dgm:t>
    </dgm:pt>
    <dgm:pt modelId="{BF112E7F-0AAC-47DD-BC1C-7E290FB3F9AA}" type="sibTrans" cxnId="{76046115-DA05-4C04-A204-EF0B60F30577}">
      <dgm:prSet/>
      <dgm:spPr/>
      <dgm:t>
        <a:bodyPr/>
        <a:lstStyle/>
        <a:p>
          <a:endParaRPr lang="en-US"/>
        </a:p>
      </dgm:t>
    </dgm:pt>
    <dgm:pt modelId="{3984F6DE-BA49-4373-BFE0-98B2DED97A4A}" type="parTrans" cxnId="{76046115-DA05-4C04-A204-EF0B60F30577}">
      <dgm:prSet/>
      <dgm:spPr/>
      <dgm:t>
        <a:bodyPr/>
        <a:lstStyle/>
        <a:p>
          <a:endParaRPr lang="en-US"/>
        </a:p>
      </dgm:t>
    </dgm:pt>
    <dgm:pt modelId="{2FDC4104-EE6F-4DC0-B15A-0B05E6F15696}">
      <dgm:prSet/>
      <dgm:spPr/>
      <dgm:t>
        <a:bodyPr/>
        <a:lstStyle/>
        <a:p>
          <a:r>
            <a:rPr lang="en-IN" dirty="0"/>
            <a:t>15. </a:t>
          </a:r>
          <a:endParaRPr lang="en-US" dirty="0"/>
        </a:p>
      </dgm:t>
    </dgm:pt>
    <dgm:pt modelId="{9B5FA1DA-9A8F-43E9-BB54-B8AC786394BC}">
      <dgm:prSet custT="1"/>
      <dgm:spPr/>
      <dgm:t>
        <a:bodyPr/>
        <a:lstStyle/>
        <a:p>
          <a:pPr algn="l"/>
          <a:r>
            <a:rPr lang="en-IN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Journal of Indian Chemical Society , India</a:t>
          </a:r>
          <a:endParaRPr lang="en-US" sz="1600" b="1" dirty="0">
            <a:solidFill>
              <a:schemeClr val="bg1"/>
            </a:solidFill>
          </a:endParaRPr>
        </a:p>
      </dgm:t>
    </dgm:pt>
    <dgm:pt modelId="{0FF97E79-1A7A-4502-BE84-339D14EC3A68}" type="sibTrans" cxnId="{6B09826C-00A3-4FCE-B6AC-B005CC0BD55E}">
      <dgm:prSet/>
      <dgm:spPr/>
      <dgm:t>
        <a:bodyPr/>
        <a:lstStyle/>
        <a:p>
          <a:endParaRPr lang="en-US"/>
        </a:p>
      </dgm:t>
    </dgm:pt>
    <dgm:pt modelId="{BF5467A7-55E7-4F8B-B6CA-0E42779C72E7}" type="parTrans" cxnId="{6B09826C-00A3-4FCE-B6AC-B005CC0BD55E}">
      <dgm:prSet/>
      <dgm:spPr/>
      <dgm:t>
        <a:bodyPr/>
        <a:lstStyle/>
        <a:p>
          <a:endParaRPr lang="en-US"/>
        </a:p>
      </dgm:t>
    </dgm:pt>
    <dgm:pt modelId="{B830E45D-EC14-467B-94D8-98F48678C910}" type="sibTrans" cxnId="{DD5E3E54-B5D3-4234-9217-A97739F81478}">
      <dgm:prSet/>
      <dgm:spPr/>
      <dgm:t>
        <a:bodyPr/>
        <a:lstStyle/>
        <a:p>
          <a:endParaRPr lang="en-US"/>
        </a:p>
      </dgm:t>
    </dgm:pt>
    <dgm:pt modelId="{8EF348A8-F076-46FA-A472-42E3672FE4A6}" type="parTrans" cxnId="{DD5E3E54-B5D3-4234-9217-A97739F81478}">
      <dgm:prSet/>
      <dgm:spPr/>
      <dgm:t>
        <a:bodyPr/>
        <a:lstStyle/>
        <a:p>
          <a:endParaRPr lang="en-US"/>
        </a:p>
      </dgm:t>
    </dgm:pt>
    <dgm:pt modelId="{E4AFE838-D9F8-4F05-889C-AEC754AFC76D}">
      <dgm:prSet custT="1"/>
      <dgm:spPr/>
      <dgm:t>
        <a:bodyPr/>
        <a:lstStyle/>
        <a:p>
          <a:pPr algn="l"/>
          <a:r>
            <a:rPr lang="en-IN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Indian Journal of Chemistry, India</a:t>
          </a:r>
          <a:endParaRPr lang="en-US" sz="1600" b="1" dirty="0">
            <a:solidFill>
              <a:schemeClr val="bg1"/>
            </a:solidFill>
          </a:endParaRPr>
        </a:p>
      </dgm:t>
    </dgm:pt>
    <dgm:pt modelId="{7E408F9D-74D0-4373-8343-1A443656BC2E}" type="parTrans" cxnId="{105C89C6-3614-4361-82BF-B131304CE776}">
      <dgm:prSet/>
      <dgm:spPr/>
      <dgm:t>
        <a:bodyPr/>
        <a:lstStyle/>
        <a:p>
          <a:endParaRPr lang="en-US"/>
        </a:p>
      </dgm:t>
    </dgm:pt>
    <dgm:pt modelId="{7720C2D3-3D53-4CC4-9854-5DF948168411}" type="sibTrans" cxnId="{105C89C6-3614-4361-82BF-B131304CE776}">
      <dgm:prSet/>
      <dgm:spPr/>
      <dgm:t>
        <a:bodyPr/>
        <a:lstStyle/>
        <a:p>
          <a:endParaRPr lang="en-US"/>
        </a:p>
      </dgm:t>
    </dgm:pt>
    <dgm:pt modelId="{A69246E2-C738-41DD-95EF-B863A3F239FA}">
      <dgm:prSet/>
      <dgm:spPr/>
      <dgm:t>
        <a:bodyPr/>
        <a:lstStyle/>
        <a:p>
          <a:r>
            <a:rPr lang="en-IN" dirty="0"/>
            <a:t>14. </a:t>
          </a:r>
          <a:endParaRPr lang="en-US" dirty="0"/>
        </a:p>
      </dgm:t>
    </dgm:pt>
    <dgm:pt modelId="{480699F1-2AF2-4BB3-A354-7C023B7EBC86}" type="parTrans" cxnId="{89F3D557-24E0-4710-B5FF-B123C2B6AF4F}">
      <dgm:prSet/>
      <dgm:spPr/>
    </dgm:pt>
    <dgm:pt modelId="{D19FF1D7-6109-4EE6-81E9-8A29951749BE}" type="sibTrans" cxnId="{89F3D557-24E0-4710-B5FF-B123C2B6AF4F}">
      <dgm:prSet/>
      <dgm:spPr/>
    </dgm:pt>
    <dgm:pt modelId="{5AC23E57-443F-448B-A7E7-291241FA8391}" type="pres">
      <dgm:prSet presAssocID="{1E89723C-ED1A-4756-8FD0-66E6F3411C28}" presName="Name0" presStyleCnt="0">
        <dgm:presLayoutVars>
          <dgm:dir val="rev"/>
          <dgm:animLvl val="lvl"/>
          <dgm:resizeHandles/>
        </dgm:presLayoutVars>
      </dgm:prSet>
      <dgm:spPr/>
    </dgm:pt>
    <dgm:pt modelId="{8117D642-75A8-4876-8BE4-77D32BE70C68}" type="pres">
      <dgm:prSet presAssocID="{E4AFE838-D9F8-4F05-889C-AEC754AFC76D}" presName="linNode" presStyleCnt="0"/>
      <dgm:spPr/>
    </dgm:pt>
    <dgm:pt modelId="{24DE1AEB-1691-45CB-A5AC-C224DCA39A9D}" type="pres">
      <dgm:prSet presAssocID="{E4AFE838-D9F8-4F05-889C-AEC754AFC76D}" presName="parentShp" presStyleLbl="node1" presStyleIdx="0" presStyleCnt="13" custScaleX="1823537">
        <dgm:presLayoutVars>
          <dgm:bulletEnabled val="1"/>
        </dgm:presLayoutVars>
      </dgm:prSet>
      <dgm:spPr/>
    </dgm:pt>
    <dgm:pt modelId="{447A41D5-931F-49D3-B887-488F88C738E3}" type="pres">
      <dgm:prSet presAssocID="{E4AFE838-D9F8-4F05-889C-AEC754AFC76D}" presName="childShp" presStyleLbl="bgAccFollowNode1" presStyleIdx="0" presStyleCnt="13" custLinFactNeighborX="-7018" custLinFactNeighborY="1433">
        <dgm:presLayoutVars>
          <dgm:bulletEnabled val="1"/>
        </dgm:presLayoutVars>
      </dgm:prSet>
      <dgm:spPr/>
    </dgm:pt>
    <dgm:pt modelId="{F0C127B5-1A2E-4195-AA3C-A45D73EFBE1E}" type="pres">
      <dgm:prSet presAssocID="{7720C2D3-3D53-4CC4-9854-5DF948168411}" presName="spacing" presStyleCnt="0"/>
      <dgm:spPr/>
    </dgm:pt>
    <dgm:pt modelId="{863B77E6-888F-4C49-A996-D02F2D53571A}" type="pres">
      <dgm:prSet presAssocID="{9B5FA1DA-9A8F-43E9-BB54-B8AC786394BC}" presName="linNode" presStyleCnt="0"/>
      <dgm:spPr/>
    </dgm:pt>
    <dgm:pt modelId="{E5C44D2F-4BE5-44C8-9140-91E766EDA266}" type="pres">
      <dgm:prSet presAssocID="{9B5FA1DA-9A8F-43E9-BB54-B8AC786394BC}" presName="parentShp" presStyleLbl="node1" presStyleIdx="1" presStyleCnt="13" custScaleX="1951790">
        <dgm:presLayoutVars>
          <dgm:bulletEnabled val="1"/>
        </dgm:presLayoutVars>
      </dgm:prSet>
      <dgm:spPr/>
    </dgm:pt>
    <dgm:pt modelId="{AFE313F8-6027-4202-B877-A18BB1CF74BA}" type="pres">
      <dgm:prSet presAssocID="{9B5FA1DA-9A8F-43E9-BB54-B8AC786394BC}" presName="childShp" presStyleLbl="bgAccFollowNode1" presStyleIdx="1" presStyleCnt="13">
        <dgm:presLayoutVars>
          <dgm:bulletEnabled val="1"/>
        </dgm:presLayoutVars>
      </dgm:prSet>
      <dgm:spPr/>
    </dgm:pt>
    <dgm:pt modelId="{679025FA-D430-4CEF-B89A-E3A2B6D2839D}" type="pres">
      <dgm:prSet presAssocID="{0FF97E79-1A7A-4502-BE84-339D14EC3A68}" presName="spacing" presStyleCnt="0"/>
      <dgm:spPr/>
    </dgm:pt>
    <dgm:pt modelId="{BF180CBF-F2D2-4547-A63A-AE3D563EB570}" type="pres">
      <dgm:prSet presAssocID="{72CB99EA-1AC0-4B4F-99D9-774904C4EF9E}" presName="linNode" presStyleCnt="0"/>
      <dgm:spPr/>
    </dgm:pt>
    <dgm:pt modelId="{0A38EF0C-3A67-45D2-A44D-480B26BDF945}" type="pres">
      <dgm:prSet presAssocID="{72CB99EA-1AC0-4B4F-99D9-774904C4EF9E}" presName="parentShp" presStyleLbl="node1" presStyleIdx="2" presStyleCnt="13" custScaleX="1897559">
        <dgm:presLayoutVars>
          <dgm:bulletEnabled val="1"/>
        </dgm:presLayoutVars>
      </dgm:prSet>
      <dgm:spPr/>
    </dgm:pt>
    <dgm:pt modelId="{5EAB2627-2CE8-4C41-B48A-DDFBC075D760}" type="pres">
      <dgm:prSet presAssocID="{72CB99EA-1AC0-4B4F-99D9-774904C4EF9E}" presName="childShp" presStyleLbl="bgAccFollowNode1" presStyleIdx="2" presStyleCnt="13">
        <dgm:presLayoutVars>
          <dgm:bulletEnabled val="1"/>
        </dgm:presLayoutVars>
      </dgm:prSet>
      <dgm:spPr/>
    </dgm:pt>
    <dgm:pt modelId="{1FD3548F-5347-4605-BCDC-DBD75477136A}" type="pres">
      <dgm:prSet presAssocID="{4A803511-E6AB-40A4-8282-7B78E953151D}" presName="spacing" presStyleCnt="0"/>
      <dgm:spPr/>
    </dgm:pt>
    <dgm:pt modelId="{3C727D8A-1406-475E-91AD-C1F1DC87E6AA}" type="pres">
      <dgm:prSet presAssocID="{88572F52-B28F-4799-9877-28B3690C4419}" presName="linNode" presStyleCnt="0"/>
      <dgm:spPr/>
    </dgm:pt>
    <dgm:pt modelId="{60E7F169-E379-44CD-8300-DEB51BE79FA7}" type="pres">
      <dgm:prSet presAssocID="{88572F52-B28F-4799-9877-28B3690C4419}" presName="parentShp" presStyleLbl="node1" presStyleIdx="3" presStyleCnt="13" custScaleX="1906890">
        <dgm:presLayoutVars>
          <dgm:bulletEnabled val="1"/>
        </dgm:presLayoutVars>
      </dgm:prSet>
      <dgm:spPr/>
    </dgm:pt>
    <dgm:pt modelId="{1CCC9EEB-813C-4B50-800B-EB7A6DD9A879}" type="pres">
      <dgm:prSet presAssocID="{88572F52-B28F-4799-9877-28B3690C4419}" presName="childShp" presStyleLbl="bgAccFollowNode1" presStyleIdx="3" presStyleCnt="13">
        <dgm:presLayoutVars>
          <dgm:bulletEnabled val="1"/>
        </dgm:presLayoutVars>
      </dgm:prSet>
      <dgm:spPr/>
    </dgm:pt>
    <dgm:pt modelId="{2F996669-9432-4E72-AE5C-13492E08676C}" type="pres">
      <dgm:prSet presAssocID="{456C750B-42EF-4056-A657-537732360042}" presName="spacing" presStyleCnt="0"/>
      <dgm:spPr/>
    </dgm:pt>
    <dgm:pt modelId="{0C2A618B-73DC-4719-85A6-F9837FDAD57A}" type="pres">
      <dgm:prSet presAssocID="{2573C892-6025-4246-AB54-6DF54F4CEE26}" presName="linNode" presStyleCnt="0"/>
      <dgm:spPr/>
    </dgm:pt>
    <dgm:pt modelId="{90B80052-794C-40A5-A543-4597D43A6013}" type="pres">
      <dgm:prSet presAssocID="{2573C892-6025-4246-AB54-6DF54F4CEE26}" presName="parentShp" presStyleLbl="node1" presStyleIdx="4" presStyleCnt="13" custScaleX="1906890">
        <dgm:presLayoutVars>
          <dgm:bulletEnabled val="1"/>
        </dgm:presLayoutVars>
      </dgm:prSet>
      <dgm:spPr/>
    </dgm:pt>
    <dgm:pt modelId="{568AE77F-4131-48F0-BF1D-5841156D6AB8}" type="pres">
      <dgm:prSet presAssocID="{2573C892-6025-4246-AB54-6DF54F4CEE26}" presName="childShp" presStyleLbl="bgAccFollowNode1" presStyleIdx="4" presStyleCnt="13">
        <dgm:presLayoutVars>
          <dgm:bulletEnabled val="1"/>
        </dgm:presLayoutVars>
      </dgm:prSet>
      <dgm:spPr/>
    </dgm:pt>
    <dgm:pt modelId="{FF5BEC3E-F3B6-4D86-B2E1-5D542F7359D0}" type="pres">
      <dgm:prSet presAssocID="{1CD018A9-D31F-42ED-8B39-062693985394}" presName="spacing" presStyleCnt="0"/>
      <dgm:spPr/>
    </dgm:pt>
    <dgm:pt modelId="{DB497405-95CF-4BCD-98B3-2AC5DC27B5CD}" type="pres">
      <dgm:prSet presAssocID="{BC0D68AC-98BB-436B-9209-2BD77CE4469B}" presName="linNode" presStyleCnt="0"/>
      <dgm:spPr/>
    </dgm:pt>
    <dgm:pt modelId="{4A733758-CC61-4CA1-A540-DE4A8BEF24F9}" type="pres">
      <dgm:prSet presAssocID="{BC0D68AC-98BB-436B-9209-2BD77CE4469B}" presName="parentShp" presStyleLbl="node1" presStyleIdx="5" presStyleCnt="13" custScaleX="1250708">
        <dgm:presLayoutVars>
          <dgm:bulletEnabled val="1"/>
        </dgm:presLayoutVars>
      </dgm:prSet>
      <dgm:spPr/>
    </dgm:pt>
    <dgm:pt modelId="{33486C86-4C50-4895-B40A-46247C25A523}" type="pres">
      <dgm:prSet presAssocID="{BC0D68AC-98BB-436B-9209-2BD77CE4469B}" presName="childShp" presStyleLbl="bgAccFollowNode1" presStyleIdx="5" presStyleCnt="13" custScaleX="67057">
        <dgm:presLayoutVars>
          <dgm:bulletEnabled val="1"/>
        </dgm:presLayoutVars>
      </dgm:prSet>
      <dgm:spPr/>
    </dgm:pt>
    <dgm:pt modelId="{5AA02B58-8916-4521-99C3-B9F27EA371D2}" type="pres">
      <dgm:prSet presAssocID="{DE01E211-D12D-448F-996A-A6522C40C056}" presName="spacing" presStyleCnt="0"/>
      <dgm:spPr/>
    </dgm:pt>
    <dgm:pt modelId="{B1B5308E-C98D-47A0-8839-9AD1283F317A}" type="pres">
      <dgm:prSet presAssocID="{9FC31CDD-54CA-42A4-A478-55BCB5219824}" presName="linNode" presStyleCnt="0"/>
      <dgm:spPr/>
    </dgm:pt>
    <dgm:pt modelId="{14C3D402-9A4D-4F07-86F8-0FBCB14DC3E4}" type="pres">
      <dgm:prSet presAssocID="{9FC31CDD-54CA-42A4-A478-55BCB5219824}" presName="parentShp" presStyleLbl="node1" presStyleIdx="6" presStyleCnt="13" custScaleX="1789256">
        <dgm:presLayoutVars>
          <dgm:bulletEnabled val="1"/>
        </dgm:presLayoutVars>
      </dgm:prSet>
      <dgm:spPr/>
    </dgm:pt>
    <dgm:pt modelId="{3C3E1801-96C5-4FA8-9830-6FC1BA9062EE}" type="pres">
      <dgm:prSet presAssocID="{9FC31CDD-54CA-42A4-A478-55BCB5219824}" presName="childShp" presStyleLbl="bgAccFollowNode1" presStyleIdx="6" presStyleCnt="13">
        <dgm:presLayoutVars>
          <dgm:bulletEnabled val="1"/>
        </dgm:presLayoutVars>
      </dgm:prSet>
      <dgm:spPr/>
    </dgm:pt>
    <dgm:pt modelId="{586BB703-0D9A-40B5-8D59-920A9C5B5997}" type="pres">
      <dgm:prSet presAssocID="{DB751C7B-7E4F-4064-9AAC-EFA11767A362}" presName="spacing" presStyleCnt="0"/>
      <dgm:spPr/>
    </dgm:pt>
    <dgm:pt modelId="{A5CEFEC7-0B95-440B-B294-DAEB04A72557}" type="pres">
      <dgm:prSet presAssocID="{340C004A-374D-470D-9AC5-E03D238795B8}" presName="linNode" presStyleCnt="0"/>
      <dgm:spPr/>
    </dgm:pt>
    <dgm:pt modelId="{60569E70-E74F-4E64-8798-1D2898216243}" type="pres">
      <dgm:prSet presAssocID="{340C004A-374D-470D-9AC5-E03D238795B8}" presName="parentShp" presStyleLbl="node1" presStyleIdx="7" presStyleCnt="13" custScaleX="1817922">
        <dgm:presLayoutVars>
          <dgm:bulletEnabled val="1"/>
        </dgm:presLayoutVars>
      </dgm:prSet>
      <dgm:spPr/>
    </dgm:pt>
    <dgm:pt modelId="{8C25C98F-508D-47F0-BCFD-B136288574D5}" type="pres">
      <dgm:prSet presAssocID="{340C004A-374D-470D-9AC5-E03D238795B8}" presName="childShp" presStyleLbl="bgAccFollowNode1" presStyleIdx="7" presStyleCnt="13">
        <dgm:presLayoutVars>
          <dgm:bulletEnabled val="1"/>
        </dgm:presLayoutVars>
      </dgm:prSet>
      <dgm:spPr/>
    </dgm:pt>
    <dgm:pt modelId="{E8C5B4AA-9B61-4E57-98E2-0621524549C5}" type="pres">
      <dgm:prSet presAssocID="{96673C4B-11BE-45BC-89D2-7466C24B879D}" presName="spacing" presStyleCnt="0"/>
      <dgm:spPr/>
    </dgm:pt>
    <dgm:pt modelId="{A55C4FF7-EF7E-4720-AA91-BDFBBD4CDDE2}" type="pres">
      <dgm:prSet presAssocID="{952DC963-7298-416A-8CB5-C6B00824128F}" presName="linNode" presStyleCnt="0"/>
      <dgm:spPr/>
    </dgm:pt>
    <dgm:pt modelId="{12D50B17-3AB1-4D6A-AC1C-50CCAD5A03CA}" type="pres">
      <dgm:prSet presAssocID="{952DC963-7298-416A-8CB5-C6B00824128F}" presName="parentShp" presStyleLbl="node1" presStyleIdx="8" presStyleCnt="13" custScaleX="1756432">
        <dgm:presLayoutVars>
          <dgm:bulletEnabled val="1"/>
        </dgm:presLayoutVars>
      </dgm:prSet>
      <dgm:spPr/>
    </dgm:pt>
    <dgm:pt modelId="{E224F990-59E2-4E20-822D-7875A443A503}" type="pres">
      <dgm:prSet presAssocID="{952DC963-7298-416A-8CB5-C6B00824128F}" presName="childShp" presStyleLbl="bgAccFollowNode1" presStyleIdx="8" presStyleCnt="13">
        <dgm:presLayoutVars>
          <dgm:bulletEnabled val="1"/>
        </dgm:presLayoutVars>
      </dgm:prSet>
      <dgm:spPr/>
    </dgm:pt>
    <dgm:pt modelId="{2DB1A703-3F14-451E-9DCE-1358871D5F79}" type="pres">
      <dgm:prSet presAssocID="{A6D30893-4293-4195-8A12-A409F8A7E9A0}" presName="spacing" presStyleCnt="0"/>
      <dgm:spPr/>
    </dgm:pt>
    <dgm:pt modelId="{FA962027-C685-46EB-918E-07DDC6DBF065}" type="pres">
      <dgm:prSet presAssocID="{B70F9BFE-6271-4545-8CF6-CB3EDA84162E}" presName="linNode" presStyleCnt="0"/>
      <dgm:spPr/>
    </dgm:pt>
    <dgm:pt modelId="{F5C2F625-4DF4-48ED-B872-60A70B0CE12F}" type="pres">
      <dgm:prSet presAssocID="{B70F9BFE-6271-4545-8CF6-CB3EDA84162E}" presName="parentShp" presStyleLbl="node1" presStyleIdx="9" presStyleCnt="13" custScaleX="1722348">
        <dgm:presLayoutVars>
          <dgm:bulletEnabled val="1"/>
        </dgm:presLayoutVars>
      </dgm:prSet>
      <dgm:spPr/>
    </dgm:pt>
    <dgm:pt modelId="{164F4F9A-8266-488B-9ACD-5F34E6BD93DB}" type="pres">
      <dgm:prSet presAssocID="{B70F9BFE-6271-4545-8CF6-CB3EDA84162E}" presName="childShp" presStyleLbl="bgAccFollowNode1" presStyleIdx="9" presStyleCnt="13">
        <dgm:presLayoutVars>
          <dgm:bulletEnabled val="1"/>
        </dgm:presLayoutVars>
      </dgm:prSet>
      <dgm:spPr/>
    </dgm:pt>
    <dgm:pt modelId="{EC06D85F-FEA9-4BDE-A176-5E7CFB886B4B}" type="pres">
      <dgm:prSet presAssocID="{54F8653E-048F-4BA5-98E7-D9407FFADB6A}" presName="spacing" presStyleCnt="0"/>
      <dgm:spPr/>
    </dgm:pt>
    <dgm:pt modelId="{61D5B7A7-49B7-4E7A-A1A8-17633B0B4D96}" type="pres">
      <dgm:prSet presAssocID="{15DF06DC-BA7E-4B07-BD5A-9C8946049D87}" presName="linNode" presStyleCnt="0"/>
      <dgm:spPr/>
    </dgm:pt>
    <dgm:pt modelId="{B6F06949-00C6-4E21-8FA1-85723C9F1AF1}" type="pres">
      <dgm:prSet presAssocID="{15DF06DC-BA7E-4B07-BD5A-9C8946049D87}" presName="parentShp" presStyleLbl="node1" presStyleIdx="10" presStyleCnt="13" custScaleX="1582418">
        <dgm:presLayoutVars>
          <dgm:bulletEnabled val="1"/>
        </dgm:presLayoutVars>
      </dgm:prSet>
      <dgm:spPr/>
    </dgm:pt>
    <dgm:pt modelId="{2DB5472A-DE99-4714-9626-38B9C1FC2545}" type="pres">
      <dgm:prSet presAssocID="{15DF06DC-BA7E-4B07-BD5A-9C8946049D87}" presName="childShp" presStyleLbl="bgAccFollowNode1" presStyleIdx="10" presStyleCnt="13">
        <dgm:presLayoutVars>
          <dgm:bulletEnabled val="1"/>
        </dgm:presLayoutVars>
      </dgm:prSet>
      <dgm:spPr/>
    </dgm:pt>
    <dgm:pt modelId="{0D240EA6-9400-4B51-A1C5-4B6B391390F2}" type="pres">
      <dgm:prSet presAssocID="{4166670F-66F2-4C36-816A-73E73CE5EF57}" presName="spacing" presStyleCnt="0"/>
      <dgm:spPr/>
    </dgm:pt>
    <dgm:pt modelId="{CCF94157-8E50-4DB0-AFF9-B860B0DED548}" type="pres">
      <dgm:prSet presAssocID="{550DF3CA-8738-4488-BFC6-F84AFF0CC75F}" presName="linNode" presStyleCnt="0"/>
      <dgm:spPr/>
    </dgm:pt>
    <dgm:pt modelId="{90B101EF-62E7-4781-B4FA-CFEF8C294B31}" type="pres">
      <dgm:prSet presAssocID="{550DF3CA-8738-4488-BFC6-F84AFF0CC75F}" presName="parentShp" presStyleLbl="node1" presStyleIdx="11" presStyleCnt="13" custScaleX="1604302">
        <dgm:presLayoutVars>
          <dgm:bulletEnabled val="1"/>
        </dgm:presLayoutVars>
      </dgm:prSet>
      <dgm:spPr/>
    </dgm:pt>
    <dgm:pt modelId="{530878E4-5D65-4B05-A681-7200E119DCDA}" type="pres">
      <dgm:prSet presAssocID="{550DF3CA-8738-4488-BFC6-F84AFF0CC75F}" presName="childShp" presStyleLbl="bgAccFollowNode1" presStyleIdx="11" presStyleCnt="13">
        <dgm:presLayoutVars>
          <dgm:bulletEnabled val="1"/>
        </dgm:presLayoutVars>
      </dgm:prSet>
      <dgm:spPr/>
    </dgm:pt>
    <dgm:pt modelId="{47906CE3-DCF8-4504-A97C-5C46C7C426DB}" type="pres">
      <dgm:prSet presAssocID="{0E32ED88-C301-40D2-99B0-7775D21F8C78}" presName="spacing" presStyleCnt="0"/>
      <dgm:spPr/>
    </dgm:pt>
    <dgm:pt modelId="{0B764FA9-510E-4983-BB8E-85164D6A822E}" type="pres">
      <dgm:prSet presAssocID="{A0D3BA40-C135-4E00-9FD5-FCE9D1ECA57C}" presName="linNode" presStyleCnt="0"/>
      <dgm:spPr/>
    </dgm:pt>
    <dgm:pt modelId="{F429E51B-1A7F-4F21-9DF2-567224F7C1BD}" type="pres">
      <dgm:prSet presAssocID="{A0D3BA40-C135-4E00-9FD5-FCE9D1ECA57C}" presName="parentShp" presStyleLbl="node1" presStyleIdx="12" presStyleCnt="13" custScaleX="1605016">
        <dgm:presLayoutVars>
          <dgm:bulletEnabled val="1"/>
        </dgm:presLayoutVars>
      </dgm:prSet>
      <dgm:spPr/>
    </dgm:pt>
    <dgm:pt modelId="{4969F634-D397-40E5-AFE9-B2E638569FEC}" type="pres">
      <dgm:prSet presAssocID="{A0D3BA40-C135-4E00-9FD5-FCE9D1ECA57C}" presName="childShp" presStyleLbl="bgAccFollowNode1" presStyleIdx="12" presStyleCnt="13">
        <dgm:presLayoutVars>
          <dgm:bulletEnabled val="1"/>
        </dgm:presLayoutVars>
      </dgm:prSet>
      <dgm:spPr/>
    </dgm:pt>
  </dgm:ptLst>
  <dgm:cxnLst>
    <dgm:cxn modelId="{A96EDE03-8F95-41C1-A014-4AF013BAD66B}" type="presOf" srcId="{E4AFE838-D9F8-4F05-889C-AEC754AFC76D}" destId="{24DE1AEB-1691-45CB-A5AC-C224DCA39A9D}" srcOrd="0" destOrd="0" presId="urn:microsoft.com/office/officeart/2005/8/layout/vList6"/>
    <dgm:cxn modelId="{019E3404-F8D8-4457-A35E-2006C02441D6}" srcId="{340C004A-374D-470D-9AC5-E03D238795B8}" destId="{AEC8D379-5A68-4B39-8432-3377C9DD680E}" srcOrd="0" destOrd="0" parTransId="{D60C7895-71C7-4C23-AEB8-1D0CB901F54C}" sibTransId="{AF3BA1BC-0060-411E-9D7E-08159171DBC8}"/>
    <dgm:cxn modelId="{B0C88910-5C55-4795-A742-9CA823154926}" srcId="{1E89723C-ED1A-4756-8FD0-66E6F3411C28}" destId="{2573C892-6025-4246-AB54-6DF54F4CEE26}" srcOrd="4" destOrd="0" parTransId="{7936CA30-31FE-4DCA-8321-1A9CDDCDD726}" sibTransId="{1CD018A9-D31F-42ED-8B39-062693985394}"/>
    <dgm:cxn modelId="{E0DE5514-C9ED-4EAA-A51F-A833F5515DEF}" type="presOf" srcId="{BC0D68AC-98BB-436B-9209-2BD77CE4469B}" destId="{4A733758-CC61-4CA1-A540-DE4A8BEF24F9}" srcOrd="0" destOrd="0" presId="urn:microsoft.com/office/officeart/2005/8/layout/vList6"/>
    <dgm:cxn modelId="{2E9DE814-5D77-448E-8D49-868F32F13A65}" type="presOf" srcId="{77D22526-0F70-4C74-8EA5-FD3ACF32AF9C}" destId="{2DB5472A-DE99-4714-9626-38B9C1FC2545}" srcOrd="0" destOrd="0" presId="urn:microsoft.com/office/officeart/2005/8/layout/vList6"/>
    <dgm:cxn modelId="{76046115-DA05-4C04-A204-EF0B60F30577}" srcId="{72CB99EA-1AC0-4B4F-99D9-774904C4EF9E}" destId="{3BE70F8E-58FC-4201-B04D-03DEF1954A54}" srcOrd="0" destOrd="0" parTransId="{3984F6DE-BA49-4373-BFE0-98B2DED97A4A}" sibTransId="{BF112E7F-0AAC-47DD-BC1C-7E290FB3F9AA}"/>
    <dgm:cxn modelId="{CC44BA1B-63C4-4FEA-BC3F-EEE74D75EC8D}" type="presOf" srcId="{9FC31CDD-54CA-42A4-A478-55BCB5219824}" destId="{14C3D402-9A4D-4F07-86F8-0FBCB14DC3E4}" srcOrd="0" destOrd="0" presId="urn:microsoft.com/office/officeart/2005/8/layout/vList6"/>
    <dgm:cxn modelId="{357C1620-E995-4EA2-91DB-F0A51E7DC67B}" type="presOf" srcId="{340C004A-374D-470D-9AC5-E03D238795B8}" destId="{60569E70-E74F-4E64-8798-1D2898216243}" srcOrd="0" destOrd="0" presId="urn:microsoft.com/office/officeart/2005/8/layout/vList6"/>
    <dgm:cxn modelId="{9E963924-49AA-4B89-846C-6F2B78E25845}" type="presOf" srcId="{A69246E2-C738-41DD-95EF-B863A3F239FA}" destId="{447A41D5-931F-49D3-B887-488F88C738E3}" srcOrd="0" destOrd="0" presId="urn:microsoft.com/office/officeart/2005/8/layout/vList6"/>
    <dgm:cxn modelId="{6EABF830-429D-41DC-8CE1-08865A419822}" type="presOf" srcId="{2573C892-6025-4246-AB54-6DF54F4CEE26}" destId="{90B80052-794C-40A5-A543-4597D43A6013}" srcOrd="0" destOrd="0" presId="urn:microsoft.com/office/officeart/2005/8/layout/vList6"/>
    <dgm:cxn modelId="{3AA84933-CFEE-4041-8FDF-9510EC35537A}" type="presOf" srcId="{24C60AD4-976F-447A-B95E-1BA534D18ECA}" destId="{1CCC9EEB-813C-4B50-800B-EB7A6DD9A879}" srcOrd="0" destOrd="0" presId="urn:microsoft.com/office/officeart/2005/8/layout/vList6"/>
    <dgm:cxn modelId="{4B235E36-FD2B-4151-A3CA-75BF7E5741FE}" srcId="{B70F9BFE-6271-4545-8CF6-CB3EDA84162E}" destId="{C97A860D-33D6-4E4C-8054-009600E8532E}" srcOrd="0" destOrd="0" parTransId="{E3B4084B-E2B0-4633-8056-B6E560D1D42D}" sibTransId="{FBBC9CD6-757F-4718-B97D-95E304D8584B}"/>
    <dgm:cxn modelId="{10A9505C-692E-4933-9A40-33B88D471940}" srcId="{1E89723C-ED1A-4756-8FD0-66E6F3411C28}" destId="{B70F9BFE-6271-4545-8CF6-CB3EDA84162E}" srcOrd="9" destOrd="0" parTransId="{B22D674F-A696-4179-97A4-448387C1BA52}" sibTransId="{54F8653E-048F-4BA5-98E7-D9407FFADB6A}"/>
    <dgm:cxn modelId="{BB50D15D-0443-4990-B73C-006B4B873699}" type="presOf" srcId="{1E89723C-ED1A-4756-8FD0-66E6F3411C28}" destId="{5AC23E57-443F-448B-A7E7-291241FA8391}" srcOrd="0" destOrd="0" presId="urn:microsoft.com/office/officeart/2005/8/layout/vList6"/>
    <dgm:cxn modelId="{DD978743-DEA1-43D3-9B66-709F683DCAA0}" srcId="{1E89723C-ED1A-4756-8FD0-66E6F3411C28}" destId="{88572F52-B28F-4799-9877-28B3690C4419}" srcOrd="3" destOrd="0" parTransId="{2AF389DE-B6DB-4145-923A-80F49232BA9C}" sibTransId="{456C750B-42EF-4056-A657-537732360042}"/>
    <dgm:cxn modelId="{C599C169-1D32-4CFD-9C45-FC09B6B01DFB}" type="presOf" srcId="{778CBE53-14B8-4C6D-AE10-0B87C2CB1F63}" destId="{568AE77F-4131-48F0-BF1D-5841156D6AB8}" srcOrd="0" destOrd="0" presId="urn:microsoft.com/office/officeart/2005/8/layout/vList6"/>
    <dgm:cxn modelId="{BB89C76A-52C7-45A6-B248-3ACF184694FD}" srcId="{A0D3BA40-C135-4E00-9FD5-FCE9D1ECA57C}" destId="{6FE4015D-8FED-4E1B-B524-6F2DB1F2878F}" srcOrd="0" destOrd="0" parTransId="{4B2F4A88-8F84-41FA-806E-45E663E5F318}" sibTransId="{3CE62E05-AD40-4553-90C2-06E418C79100}"/>
    <dgm:cxn modelId="{6B09826C-00A3-4FCE-B6AC-B005CC0BD55E}" srcId="{1E89723C-ED1A-4756-8FD0-66E6F3411C28}" destId="{9B5FA1DA-9A8F-43E9-BB54-B8AC786394BC}" srcOrd="1" destOrd="0" parTransId="{BF5467A7-55E7-4F8B-B6CA-0E42779C72E7}" sibTransId="{0FF97E79-1A7A-4502-BE84-339D14EC3A68}"/>
    <dgm:cxn modelId="{47F8374D-C5B9-406E-BC16-4FF8872DB1BC}" type="presOf" srcId="{9B5FA1DA-9A8F-43E9-BB54-B8AC786394BC}" destId="{E5C44D2F-4BE5-44C8-9140-91E766EDA266}" srcOrd="0" destOrd="0" presId="urn:microsoft.com/office/officeart/2005/8/layout/vList6"/>
    <dgm:cxn modelId="{85BFB74E-5E33-455B-B99D-35DDD8A21D27}" type="presOf" srcId="{2A715B91-C449-4F32-BE25-04DC71AF72C5}" destId="{33486C86-4C50-4895-B40A-46247C25A523}" srcOrd="0" destOrd="0" presId="urn:microsoft.com/office/officeart/2005/8/layout/vList6"/>
    <dgm:cxn modelId="{42D6FF6E-D625-40F5-9E81-91BC0FD5E5BC}" type="presOf" srcId="{6FE4015D-8FED-4E1B-B524-6F2DB1F2878F}" destId="{4969F634-D397-40E5-AFE9-B2E638569FEC}" srcOrd="0" destOrd="0" presId="urn:microsoft.com/office/officeart/2005/8/layout/vList6"/>
    <dgm:cxn modelId="{506C3B53-FD4C-4B3F-AF55-95A866451CAB}" type="presOf" srcId="{A0D3BA40-C135-4E00-9FD5-FCE9D1ECA57C}" destId="{F429E51B-1A7F-4F21-9DF2-567224F7C1BD}" srcOrd="0" destOrd="0" presId="urn:microsoft.com/office/officeart/2005/8/layout/vList6"/>
    <dgm:cxn modelId="{DD5E3E54-B5D3-4234-9217-A97739F81478}" srcId="{9B5FA1DA-9A8F-43E9-BB54-B8AC786394BC}" destId="{2FDC4104-EE6F-4DC0-B15A-0B05E6F15696}" srcOrd="0" destOrd="0" parTransId="{8EF348A8-F076-46FA-A472-42E3672FE4A6}" sibTransId="{B830E45D-EC14-467B-94D8-98F48678C910}"/>
    <dgm:cxn modelId="{2471B356-7F3D-4472-AE4C-F361FE363D7E}" type="presOf" srcId="{88572F52-B28F-4799-9877-28B3690C4419}" destId="{60E7F169-E379-44CD-8300-DEB51BE79FA7}" srcOrd="0" destOrd="0" presId="urn:microsoft.com/office/officeart/2005/8/layout/vList6"/>
    <dgm:cxn modelId="{89F3D557-24E0-4710-B5FF-B123C2B6AF4F}" srcId="{E4AFE838-D9F8-4F05-889C-AEC754AFC76D}" destId="{A69246E2-C738-41DD-95EF-B863A3F239FA}" srcOrd="0" destOrd="0" parTransId="{480699F1-2AF2-4BB3-A354-7C023B7EBC86}" sibTransId="{D19FF1D7-6109-4EE6-81E9-8A29951749BE}"/>
    <dgm:cxn modelId="{A459BD58-E43B-4752-BD67-5E9A2740FF4F}" srcId="{88572F52-B28F-4799-9877-28B3690C4419}" destId="{24C60AD4-976F-447A-B95E-1BA534D18ECA}" srcOrd="0" destOrd="0" parTransId="{8210AA31-5FAF-477C-AC20-2920F12D8CB1}" sibTransId="{6B7D183D-C04F-4C15-A98F-BD7D61438064}"/>
    <dgm:cxn modelId="{3CB81C84-FA95-4B12-9EC9-C5D97ECB23EE}" srcId="{1E89723C-ED1A-4756-8FD0-66E6F3411C28}" destId="{A0D3BA40-C135-4E00-9FD5-FCE9D1ECA57C}" srcOrd="12" destOrd="0" parTransId="{586EFED6-412C-4BCC-9A80-564280C26442}" sibTransId="{29072AC2-7036-40E7-BD16-BD826FB49E14}"/>
    <dgm:cxn modelId="{1FD49C8F-CC16-44D2-B400-421F2BA4F6D0}" type="presOf" srcId="{F5C88EF1-9BF2-43EB-8DB2-B3D95D4D4138}" destId="{E224F990-59E2-4E20-822D-7875A443A503}" srcOrd="0" destOrd="0" presId="urn:microsoft.com/office/officeart/2005/8/layout/vList6"/>
    <dgm:cxn modelId="{11A8CB93-5159-42A6-B3C3-DAE88CE0FF13}" srcId="{1E89723C-ED1A-4756-8FD0-66E6F3411C28}" destId="{340C004A-374D-470D-9AC5-E03D238795B8}" srcOrd="7" destOrd="0" parTransId="{D6D3ADF0-5B8F-4B3E-8C49-327982CB105E}" sibTransId="{96673C4B-11BE-45BC-89D2-7466C24B879D}"/>
    <dgm:cxn modelId="{47550E9A-FFB1-4F50-80C4-1A2527E9051A}" srcId="{BC0D68AC-98BB-436B-9209-2BD77CE4469B}" destId="{2A715B91-C449-4F32-BE25-04DC71AF72C5}" srcOrd="0" destOrd="0" parTransId="{4ADBA9AF-FB2F-4C08-96C4-8D652D3E4D3E}" sibTransId="{E7B53221-0006-4241-942B-D57538010B4B}"/>
    <dgm:cxn modelId="{70E8F59D-5629-40F7-AB86-78397DA35201}" srcId="{15DF06DC-BA7E-4B07-BD5A-9C8946049D87}" destId="{77D22526-0F70-4C74-8EA5-FD3ACF32AF9C}" srcOrd="0" destOrd="0" parTransId="{479CDB25-B96A-4A5E-BA6D-4D7BC8E19B1F}" sibTransId="{8E9D28A2-FF1C-4FF5-9C20-12818E17D776}"/>
    <dgm:cxn modelId="{1A73FC9F-102F-468B-A031-875C54ABBDBE}" type="presOf" srcId="{3BE70F8E-58FC-4201-B04D-03DEF1954A54}" destId="{5EAB2627-2CE8-4C41-B48A-DDFBC075D760}" srcOrd="0" destOrd="0" presId="urn:microsoft.com/office/officeart/2005/8/layout/vList6"/>
    <dgm:cxn modelId="{1259C3A0-9EC6-4630-8778-C94A9AC1E5E6}" srcId="{1E89723C-ED1A-4756-8FD0-66E6F3411C28}" destId="{952DC963-7298-416A-8CB5-C6B00824128F}" srcOrd="8" destOrd="0" parTransId="{BAE76D3B-1F22-4DD6-88A3-8C793D5629F6}" sibTransId="{A6D30893-4293-4195-8A12-A409F8A7E9A0}"/>
    <dgm:cxn modelId="{1DE4E4AC-5FA2-4339-BC85-3402A05F07A6}" srcId="{9FC31CDD-54CA-42A4-A478-55BCB5219824}" destId="{7990CDA7-F727-47DB-A919-E543918C3012}" srcOrd="0" destOrd="0" parTransId="{6A147C15-B2E3-42A4-A045-1B209101CD9B}" sibTransId="{DDAEDCFE-3B76-4B48-B53D-B16702F52A40}"/>
    <dgm:cxn modelId="{E200C6AD-1E65-4202-8538-060ED06E2C07}" type="presOf" srcId="{AEC8D379-5A68-4B39-8432-3377C9DD680E}" destId="{8C25C98F-508D-47F0-BCFD-B136288574D5}" srcOrd="0" destOrd="0" presId="urn:microsoft.com/office/officeart/2005/8/layout/vList6"/>
    <dgm:cxn modelId="{CE9A9BB0-F107-41F6-A178-00308A45FAFF}" srcId="{1E89723C-ED1A-4756-8FD0-66E6F3411C28}" destId="{15DF06DC-BA7E-4B07-BD5A-9C8946049D87}" srcOrd="10" destOrd="0" parTransId="{9CCD446F-0D78-4B62-868D-8EDAF3342232}" sibTransId="{4166670F-66F2-4C36-816A-73E73CE5EF57}"/>
    <dgm:cxn modelId="{694FFDB4-FF5A-4389-97F7-C9E0A3C241F3}" type="presOf" srcId="{B8F14504-0D09-4A2A-A928-C981464B4AF1}" destId="{530878E4-5D65-4B05-A681-7200E119DCDA}" srcOrd="0" destOrd="0" presId="urn:microsoft.com/office/officeart/2005/8/layout/vList6"/>
    <dgm:cxn modelId="{A7A0A4B8-138B-47EE-BD1E-145379ECF129}" type="presOf" srcId="{952DC963-7298-416A-8CB5-C6B00824128F}" destId="{12D50B17-3AB1-4D6A-AC1C-50CCAD5A03CA}" srcOrd="0" destOrd="0" presId="urn:microsoft.com/office/officeart/2005/8/layout/vList6"/>
    <dgm:cxn modelId="{9C4904BE-77A4-4838-967A-281536FCC040}" type="presOf" srcId="{72CB99EA-1AC0-4B4F-99D9-774904C4EF9E}" destId="{0A38EF0C-3A67-45D2-A44D-480B26BDF945}" srcOrd="0" destOrd="0" presId="urn:microsoft.com/office/officeart/2005/8/layout/vList6"/>
    <dgm:cxn modelId="{105C89C6-3614-4361-82BF-B131304CE776}" srcId="{1E89723C-ED1A-4756-8FD0-66E6F3411C28}" destId="{E4AFE838-D9F8-4F05-889C-AEC754AFC76D}" srcOrd="0" destOrd="0" parTransId="{7E408F9D-74D0-4373-8343-1A443656BC2E}" sibTransId="{7720C2D3-3D53-4CC4-9854-5DF948168411}"/>
    <dgm:cxn modelId="{5739D7C7-3C75-49CF-A2B6-283D90C1C62A}" type="presOf" srcId="{15DF06DC-BA7E-4B07-BD5A-9C8946049D87}" destId="{B6F06949-00C6-4E21-8FA1-85723C9F1AF1}" srcOrd="0" destOrd="0" presId="urn:microsoft.com/office/officeart/2005/8/layout/vList6"/>
    <dgm:cxn modelId="{158E54D0-6AF3-4E6B-BDDF-C15AE718BEA5}" type="presOf" srcId="{7990CDA7-F727-47DB-A919-E543918C3012}" destId="{3C3E1801-96C5-4FA8-9830-6FC1BA9062EE}" srcOrd="0" destOrd="0" presId="urn:microsoft.com/office/officeart/2005/8/layout/vList6"/>
    <dgm:cxn modelId="{96F482D4-7A4C-4217-B4AA-D2A6462B99B7}" srcId="{550DF3CA-8738-4488-BFC6-F84AFF0CC75F}" destId="{B8F14504-0D09-4A2A-A928-C981464B4AF1}" srcOrd="0" destOrd="0" parTransId="{D449572D-434E-4CC5-B400-9100518601B5}" sibTransId="{5FFED1A3-46B3-44CA-BB77-65278151736E}"/>
    <dgm:cxn modelId="{1C623DDA-B3E2-4683-94FA-75866343E6D7}" type="presOf" srcId="{2FDC4104-EE6F-4DC0-B15A-0B05E6F15696}" destId="{AFE313F8-6027-4202-B877-A18BB1CF74BA}" srcOrd="0" destOrd="0" presId="urn:microsoft.com/office/officeart/2005/8/layout/vList6"/>
    <dgm:cxn modelId="{4404FFDB-8517-4632-9936-CFA8BFB4A3B5}" srcId="{2573C892-6025-4246-AB54-6DF54F4CEE26}" destId="{778CBE53-14B8-4C6D-AE10-0B87C2CB1F63}" srcOrd="0" destOrd="0" parTransId="{A70D3222-ECD7-4B14-8FEE-9407F1402387}" sibTransId="{805E1C90-C5B4-42EA-937B-6B347D2DA245}"/>
    <dgm:cxn modelId="{5A64E7DF-8BE6-4011-B5EC-DDC3E2171A45}" type="presOf" srcId="{550DF3CA-8738-4488-BFC6-F84AFF0CC75F}" destId="{90B101EF-62E7-4781-B4FA-CFEF8C294B31}" srcOrd="0" destOrd="0" presId="urn:microsoft.com/office/officeart/2005/8/layout/vList6"/>
    <dgm:cxn modelId="{956733E1-5960-4817-965D-78F82E5789E9}" type="presOf" srcId="{B70F9BFE-6271-4545-8CF6-CB3EDA84162E}" destId="{F5C2F625-4DF4-48ED-B872-60A70B0CE12F}" srcOrd="0" destOrd="0" presId="urn:microsoft.com/office/officeart/2005/8/layout/vList6"/>
    <dgm:cxn modelId="{BDC921E5-0A4B-44AA-AEBF-023E92278D82}" type="presOf" srcId="{C97A860D-33D6-4E4C-8054-009600E8532E}" destId="{164F4F9A-8266-488B-9ACD-5F34E6BD93DB}" srcOrd="0" destOrd="0" presId="urn:microsoft.com/office/officeart/2005/8/layout/vList6"/>
    <dgm:cxn modelId="{3E42A8E9-7B1E-47C2-A2A5-92040AA8BDAC}" srcId="{1E89723C-ED1A-4756-8FD0-66E6F3411C28}" destId="{550DF3CA-8738-4488-BFC6-F84AFF0CC75F}" srcOrd="11" destOrd="0" parTransId="{F660338B-DCF1-4D72-BBA3-25ECAB7B0C3F}" sibTransId="{0E32ED88-C301-40D2-99B0-7775D21F8C78}"/>
    <dgm:cxn modelId="{D1298EED-D53E-4030-BA1D-317AF66DD221}" srcId="{1E89723C-ED1A-4756-8FD0-66E6F3411C28}" destId="{BC0D68AC-98BB-436B-9209-2BD77CE4469B}" srcOrd="5" destOrd="0" parTransId="{053022C1-6D9B-4D13-B497-CF66B4E46D70}" sibTransId="{DE01E211-D12D-448F-996A-A6522C40C056}"/>
    <dgm:cxn modelId="{CFB198F9-C571-45BE-8C94-0D19C689C059}" srcId="{1E89723C-ED1A-4756-8FD0-66E6F3411C28}" destId="{72CB99EA-1AC0-4B4F-99D9-774904C4EF9E}" srcOrd="2" destOrd="0" parTransId="{AF3525F2-3B44-4D49-80B9-1C9D508C9796}" sibTransId="{4A803511-E6AB-40A4-8282-7B78E953151D}"/>
    <dgm:cxn modelId="{DF2D08FD-4A7A-43EC-A0DC-2BC43ABF37EB}" srcId="{952DC963-7298-416A-8CB5-C6B00824128F}" destId="{F5C88EF1-9BF2-43EB-8DB2-B3D95D4D4138}" srcOrd="0" destOrd="0" parTransId="{1BE2DA52-D4D5-40EA-8CBD-8966DE09B476}" sibTransId="{F2E6CF75-7A76-4A97-B20F-0A081A4168D5}"/>
    <dgm:cxn modelId="{8C40DEFF-C5A7-44CF-B94F-600601B64B08}" srcId="{1E89723C-ED1A-4756-8FD0-66E6F3411C28}" destId="{9FC31CDD-54CA-42A4-A478-55BCB5219824}" srcOrd="6" destOrd="0" parTransId="{25C1F3A6-21A8-43CA-9B76-1D8D1625533C}" sibTransId="{DB751C7B-7E4F-4064-9AAC-EFA11767A362}"/>
    <dgm:cxn modelId="{6E0B600B-19AA-4E42-AAFB-FCD06113A184}" type="presParOf" srcId="{5AC23E57-443F-448B-A7E7-291241FA8391}" destId="{8117D642-75A8-4876-8BE4-77D32BE70C68}" srcOrd="0" destOrd="0" presId="urn:microsoft.com/office/officeart/2005/8/layout/vList6"/>
    <dgm:cxn modelId="{1F404D69-AF4B-477B-B108-03F535B51AD0}" type="presParOf" srcId="{8117D642-75A8-4876-8BE4-77D32BE70C68}" destId="{24DE1AEB-1691-45CB-A5AC-C224DCA39A9D}" srcOrd="0" destOrd="0" presId="urn:microsoft.com/office/officeart/2005/8/layout/vList6"/>
    <dgm:cxn modelId="{E1D15180-5F73-4FD7-812C-F8DC75471147}" type="presParOf" srcId="{8117D642-75A8-4876-8BE4-77D32BE70C68}" destId="{447A41D5-931F-49D3-B887-488F88C738E3}" srcOrd="1" destOrd="0" presId="urn:microsoft.com/office/officeart/2005/8/layout/vList6"/>
    <dgm:cxn modelId="{92E57CF0-B499-4EDE-8E61-2D43F0202863}" type="presParOf" srcId="{5AC23E57-443F-448B-A7E7-291241FA8391}" destId="{F0C127B5-1A2E-4195-AA3C-A45D73EFBE1E}" srcOrd="1" destOrd="0" presId="urn:microsoft.com/office/officeart/2005/8/layout/vList6"/>
    <dgm:cxn modelId="{84658AE6-83A9-4957-A9CE-4E6FF5079030}" type="presParOf" srcId="{5AC23E57-443F-448B-A7E7-291241FA8391}" destId="{863B77E6-888F-4C49-A996-D02F2D53571A}" srcOrd="2" destOrd="0" presId="urn:microsoft.com/office/officeart/2005/8/layout/vList6"/>
    <dgm:cxn modelId="{11C2025B-2010-44B1-93B4-063D82081F9D}" type="presParOf" srcId="{863B77E6-888F-4C49-A996-D02F2D53571A}" destId="{E5C44D2F-4BE5-44C8-9140-91E766EDA266}" srcOrd="0" destOrd="0" presId="urn:microsoft.com/office/officeart/2005/8/layout/vList6"/>
    <dgm:cxn modelId="{C11EFD74-D792-498F-AA6D-421EB8DF949B}" type="presParOf" srcId="{863B77E6-888F-4C49-A996-D02F2D53571A}" destId="{AFE313F8-6027-4202-B877-A18BB1CF74BA}" srcOrd="1" destOrd="0" presId="urn:microsoft.com/office/officeart/2005/8/layout/vList6"/>
    <dgm:cxn modelId="{2001C360-3E72-49CB-8D34-BAB237692490}" type="presParOf" srcId="{5AC23E57-443F-448B-A7E7-291241FA8391}" destId="{679025FA-D430-4CEF-B89A-E3A2B6D2839D}" srcOrd="3" destOrd="0" presId="urn:microsoft.com/office/officeart/2005/8/layout/vList6"/>
    <dgm:cxn modelId="{26EDBA07-2877-42BD-9A62-0E21A888FDC9}" type="presParOf" srcId="{5AC23E57-443F-448B-A7E7-291241FA8391}" destId="{BF180CBF-F2D2-4547-A63A-AE3D563EB570}" srcOrd="4" destOrd="0" presId="urn:microsoft.com/office/officeart/2005/8/layout/vList6"/>
    <dgm:cxn modelId="{4CD447A3-D7EC-4F7A-93DE-0BBFD5026680}" type="presParOf" srcId="{BF180CBF-F2D2-4547-A63A-AE3D563EB570}" destId="{0A38EF0C-3A67-45D2-A44D-480B26BDF945}" srcOrd="0" destOrd="0" presId="urn:microsoft.com/office/officeart/2005/8/layout/vList6"/>
    <dgm:cxn modelId="{B57F59F3-9E78-4553-8FB5-6804DB76719B}" type="presParOf" srcId="{BF180CBF-F2D2-4547-A63A-AE3D563EB570}" destId="{5EAB2627-2CE8-4C41-B48A-DDFBC075D760}" srcOrd="1" destOrd="0" presId="urn:microsoft.com/office/officeart/2005/8/layout/vList6"/>
    <dgm:cxn modelId="{6BFAB36A-5478-4675-8439-48DD7657787A}" type="presParOf" srcId="{5AC23E57-443F-448B-A7E7-291241FA8391}" destId="{1FD3548F-5347-4605-BCDC-DBD75477136A}" srcOrd="5" destOrd="0" presId="urn:microsoft.com/office/officeart/2005/8/layout/vList6"/>
    <dgm:cxn modelId="{C7FCEDEF-C630-4DA8-B64E-95C42DF4C9AA}" type="presParOf" srcId="{5AC23E57-443F-448B-A7E7-291241FA8391}" destId="{3C727D8A-1406-475E-91AD-C1F1DC87E6AA}" srcOrd="6" destOrd="0" presId="urn:microsoft.com/office/officeart/2005/8/layout/vList6"/>
    <dgm:cxn modelId="{9C52C982-1288-4746-A8BE-110DC225771A}" type="presParOf" srcId="{3C727D8A-1406-475E-91AD-C1F1DC87E6AA}" destId="{60E7F169-E379-44CD-8300-DEB51BE79FA7}" srcOrd="0" destOrd="0" presId="urn:microsoft.com/office/officeart/2005/8/layout/vList6"/>
    <dgm:cxn modelId="{BFCF3064-2B3B-496D-9FB9-9F32C51DA742}" type="presParOf" srcId="{3C727D8A-1406-475E-91AD-C1F1DC87E6AA}" destId="{1CCC9EEB-813C-4B50-800B-EB7A6DD9A879}" srcOrd="1" destOrd="0" presId="urn:microsoft.com/office/officeart/2005/8/layout/vList6"/>
    <dgm:cxn modelId="{C00B8F9B-2F59-4C78-ACED-A59DA2CC190F}" type="presParOf" srcId="{5AC23E57-443F-448B-A7E7-291241FA8391}" destId="{2F996669-9432-4E72-AE5C-13492E08676C}" srcOrd="7" destOrd="0" presId="urn:microsoft.com/office/officeart/2005/8/layout/vList6"/>
    <dgm:cxn modelId="{F26315E3-26FC-4415-BFF0-43F0ECC1ED6E}" type="presParOf" srcId="{5AC23E57-443F-448B-A7E7-291241FA8391}" destId="{0C2A618B-73DC-4719-85A6-F9837FDAD57A}" srcOrd="8" destOrd="0" presId="urn:microsoft.com/office/officeart/2005/8/layout/vList6"/>
    <dgm:cxn modelId="{EC976244-4BDD-44CD-B9D9-2EF55F62EA5F}" type="presParOf" srcId="{0C2A618B-73DC-4719-85A6-F9837FDAD57A}" destId="{90B80052-794C-40A5-A543-4597D43A6013}" srcOrd="0" destOrd="0" presId="urn:microsoft.com/office/officeart/2005/8/layout/vList6"/>
    <dgm:cxn modelId="{90274612-E177-4926-91A5-DD0DAB9FC2ED}" type="presParOf" srcId="{0C2A618B-73DC-4719-85A6-F9837FDAD57A}" destId="{568AE77F-4131-48F0-BF1D-5841156D6AB8}" srcOrd="1" destOrd="0" presId="urn:microsoft.com/office/officeart/2005/8/layout/vList6"/>
    <dgm:cxn modelId="{07B56F37-573F-4DB7-ADE9-9F3DC8C6F681}" type="presParOf" srcId="{5AC23E57-443F-448B-A7E7-291241FA8391}" destId="{FF5BEC3E-F3B6-4D86-B2E1-5D542F7359D0}" srcOrd="9" destOrd="0" presId="urn:microsoft.com/office/officeart/2005/8/layout/vList6"/>
    <dgm:cxn modelId="{C3DE8963-03C1-498B-8E01-7F95241499C9}" type="presParOf" srcId="{5AC23E57-443F-448B-A7E7-291241FA8391}" destId="{DB497405-95CF-4BCD-98B3-2AC5DC27B5CD}" srcOrd="10" destOrd="0" presId="urn:microsoft.com/office/officeart/2005/8/layout/vList6"/>
    <dgm:cxn modelId="{75F185D2-4662-4521-B7A3-E2FBA1073009}" type="presParOf" srcId="{DB497405-95CF-4BCD-98B3-2AC5DC27B5CD}" destId="{4A733758-CC61-4CA1-A540-DE4A8BEF24F9}" srcOrd="0" destOrd="0" presId="urn:microsoft.com/office/officeart/2005/8/layout/vList6"/>
    <dgm:cxn modelId="{594BB451-2AFE-40ED-9D2D-2A90825F1C32}" type="presParOf" srcId="{DB497405-95CF-4BCD-98B3-2AC5DC27B5CD}" destId="{33486C86-4C50-4895-B40A-46247C25A523}" srcOrd="1" destOrd="0" presId="urn:microsoft.com/office/officeart/2005/8/layout/vList6"/>
    <dgm:cxn modelId="{5B75CF7C-8F1B-4555-9140-B51DA0FDBCA8}" type="presParOf" srcId="{5AC23E57-443F-448B-A7E7-291241FA8391}" destId="{5AA02B58-8916-4521-99C3-B9F27EA371D2}" srcOrd="11" destOrd="0" presId="urn:microsoft.com/office/officeart/2005/8/layout/vList6"/>
    <dgm:cxn modelId="{FED1F1D0-4862-495F-8814-CA9E6823A631}" type="presParOf" srcId="{5AC23E57-443F-448B-A7E7-291241FA8391}" destId="{B1B5308E-C98D-47A0-8839-9AD1283F317A}" srcOrd="12" destOrd="0" presId="urn:microsoft.com/office/officeart/2005/8/layout/vList6"/>
    <dgm:cxn modelId="{84AC0805-7E8A-4FF1-AA70-69BD6D14B7CF}" type="presParOf" srcId="{B1B5308E-C98D-47A0-8839-9AD1283F317A}" destId="{14C3D402-9A4D-4F07-86F8-0FBCB14DC3E4}" srcOrd="0" destOrd="0" presId="urn:microsoft.com/office/officeart/2005/8/layout/vList6"/>
    <dgm:cxn modelId="{5456A533-3D67-4B63-88D2-60B6811EAD93}" type="presParOf" srcId="{B1B5308E-C98D-47A0-8839-9AD1283F317A}" destId="{3C3E1801-96C5-4FA8-9830-6FC1BA9062EE}" srcOrd="1" destOrd="0" presId="urn:microsoft.com/office/officeart/2005/8/layout/vList6"/>
    <dgm:cxn modelId="{A10F2319-7F0F-464A-8254-5E45EE9AF548}" type="presParOf" srcId="{5AC23E57-443F-448B-A7E7-291241FA8391}" destId="{586BB703-0D9A-40B5-8D59-920A9C5B5997}" srcOrd="13" destOrd="0" presId="urn:microsoft.com/office/officeart/2005/8/layout/vList6"/>
    <dgm:cxn modelId="{3163E527-49EB-4876-B76F-25BB8F6AB0A9}" type="presParOf" srcId="{5AC23E57-443F-448B-A7E7-291241FA8391}" destId="{A5CEFEC7-0B95-440B-B294-DAEB04A72557}" srcOrd="14" destOrd="0" presId="urn:microsoft.com/office/officeart/2005/8/layout/vList6"/>
    <dgm:cxn modelId="{509EE980-0349-4462-AF61-960AA09D4DE9}" type="presParOf" srcId="{A5CEFEC7-0B95-440B-B294-DAEB04A72557}" destId="{60569E70-E74F-4E64-8798-1D2898216243}" srcOrd="0" destOrd="0" presId="urn:microsoft.com/office/officeart/2005/8/layout/vList6"/>
    <dgm:cxn modelId="{B676FC7A-8919-4DD8-95E4-2DE4E7DA7AD0}" type="presParOf" srcId="{A5CEFEC7-0B95-440B-B294-DAEB04A72557}" destId="{8C25C98F-508D-47F0-BCFD-B136288574D5}" srcOrd="1" destOrd="0" presId="urn:microsoft.com/office/officeart/2005/8/layout/vList6"/>
    <dgm:cxn modelId="{26230276-4CC8-432E-87B8-C92ECA43F1C3}" type="presParOf" srcId="{5AC23E57-443F-448B-A7E7-291241FA8391}" destId="{E8C5B4AA-9B61-4E57-98E2-0621524549C5}" srcOrd="15" destOrd="0" presId="urn:microsoft.com/office/officeart/2005/8/layout/vList6"/>
    <dgm:cxn modelId="{35A788E7-9534-468B-B5BE-9CF32A8C7173}" type="presParOf" srcId="{5AC23E57-443F-448B-A7E7-291241FA8391}" destId="{A55C4FF7-EF7E-4720-AA91-BDFBBD4CDDE2}" srcOrd="16" destOrd="0" presId="urn:microsoft.com/office/officeart/2005/8/layout/vList6"/>
    <dgm:cxn modelId="{F41448B0-7205-4BE8-827B-AEAAC42F7ECB}" type="presParOf" srcId="{A55C4FF7-EF7E-4720-AA91-BDFBBD4CDDE2}" destId="{12D50B17-3AB1-4D6A-AC1C-50CCAD5A03CA}" srcOrd="0" destOrd="0" presId="urn:microsoft.com/office/officeart/2005/8/layout/vList6"/>
    <dgm:cxn modelId="{C2FF54DE-57D6-452F-90AB-5A84E0C1D68A}" type="presParOf" srcId="{A55C4FF7-EF7E-4720-AA91-BDFBBD4CDDE2}" destId="{E224F990-59E2-4E20-822D-7875A443A503}" srcOrd="1" destOrd="0" presId="urn:microsoft.com/office/officeart/2005/8/layout/vList6"/>
    <dgm:cxn modelId="{EBD7B495-6FB3-44B4-BDDA-6F5ABD1EBC8D}" type="presParOf" srcId="{5AC23E57-443F-448B-A7E7-291241FA8391}" destId="{2DB1A703-3F14-451E-9DCE-1358871D5F79}" srcOrd="17" destOrd="0" presId="urn:microsoft.com/office/officeart/2005/8/layout/vList6"/>
    <dgm:cxn modelId="{4E12D463-A945-4A9E-8C5C-3087151EC009}" type="presParOf" srcId="{5AC23E57-443F-448B-A7E7-291241FA8391}" destId="{FA962027-C685-46EB-918E-07DDC6DBF065}" srcOrd="18" destOrd="0" presId="urn:microsoft.com/office/officeart/2005/8/layout/vList6"/>
    <dgm:cxn modelId="{B989C6C0-792A-4A74-B45B-49B1BE0A2341}" type="presParOf" srcId="{FA962027-C685-46EB-918E-07DDC6DBF065}" destId="{F5C2F625-4DF4-48ED-B872-60A70B0CE12F}" srcOrd="0" destOrd="0" presId="urn:microsoft.com/office/officeart/2005/8/layout/vList6"/>
    <dgm:cxn modelId="{1534E719-8639-48DC-9050-6FAFCCB3E9AA}" type="presParOf" srcId="{FA962027-C685-46EB-918E-07DDC6DBF065}" destId="{164F4F9A-8266-488B-9ACD-5F34E6BD93DB}" srcOrd="1" destOrd="0" presId="urn:microsoft.com/office/officeart/2005/8/layout/vList6"/>
    <dgm:cxn modelId="{1FA1EA25-0BF8-4867-B649-99D32AF5CC03}" type="presParOf" srcId="{5AC23E57-443F-448B-A7E7-291241FA8391}" destId="{EC06D85F-FEA9-4BDE-A176-5E7CFB886B4B}" srcOrd="19" destOrd="0" presId="urn:microsoft.com/office/officeart/2005/8/layout/vList6"/>
    <dgm:cxn modelId="{B4B623D2-0579-422C-97CF-3BD57575FD65}" type="presParOf" srcId="{5AC23E57-443F-448B-A7E7-291241FA8391}" destId="{61D5B7A7-49B7-4E7A-A1A8-17633B0B4D96}" srcOrd="20" destOrd="0" presId="urn:microsoft.com/office/officeart/2005/8/layout/vList6"/>
    <dgm:cxn modelId="{2816D4DB-7144-4115-AD2A-47A7B9ACD0F0}" type="presParOf" srcId="{61D5B7A7-49B7-4E7A-A1A8-17633B0B4D96}" destId="{B6F06949-00C6-4E21-8FA1-85723C9F1AF1}" srcOrd="0" destOrd="0" presId="urn:microsoft.com/office/officeart/2005/8/layout/vList6"/>
    <dgm:cxn modelId="{5FEE59A5-B10C-480B-9D87-2A49C40CFA72}" type="presParOf" srcId="{61D5B7A7-49B7-4E7A-A1A8-17633B0B4D96}" destId="{2DB5472A-DE99-4714-9626-38B9C1FC2545}" srcOrd="1" destOrd="0" presId="urn:microsoft.com/office/officeart/2005/8/layout/vList6"/>
    <dgm:cxn modelId="{9147E725-B027-4943-B4E5-28854F9A5664}" type="presParOf" srcId="{5AC23E57-443F-448B-A7E7-291241FA8391}" destId="{0D240EA6-9400-4B51-A1C5-4B6B391390F2}" srcOrd="21" destOrd="0" presId="urn:microsoft.com/office/officeart/2005/8/layout/vList6"/>
    <dgm:cxn modelId="{25EC0DF4-C1C1-4CDC-B9A6-68C36113CD91}" type="presParOf" srcId="{5AC23E57-443F-448B-A7E7-291241FA8391}" destId="{CCF94157-8E50-4DB0-AFF9-B860B0DED548}" srcOrd="22" destOrd="0" presId="urn:microsoft.com/office/officeart/2005/8/layout/vList6"/>
    <dgm:cxn modelId="{B324E26B-DD2C-4BE9-8751-8F176DC45D61}" type="presParOf" srcId="{CCF94157-8E50-4DB0-AFF9-B860B0DED548}" destId="{90B101EF-62E7-4781-B4FA-CFEF8C294B31}" srcOrd="0" destOrd="0" presId="urn:microsoft.com/office/officeart/2005/8/layout/vList6"/>
    <dgm:cxn modelId="{83C6E37D-0476-4A57-8B73-A78733459A16}" type="presParOf" srcId="{CCF94157-8E50-4DB0-AFF9-B860B0DED548}" destId="{530878E4-5D65-4B05-A681-7200E119DCDA}" srcOrd="1" destOrd="0" presId="urn:microsoft.com/office/officeart/2005/8/layout/vList6"/>
    <dgm:cxn modelId="{C6DA0488-8A03-4D79-951A-5D937E70F897}" type="presParOf" srcId="{5AC23E57-443F-448B-A7E7-291241FA8391}" destId="{47906CE3-DCF8-4504-A97C-5C46C7C426DB}" srcOrd="23" destOrd="0" presId="urn:microsoft.com/office/officeart/2005/8/layout/vList6"/>
    <dgm:cxn modelId="{BC1557A7-C66E-4335-914A-6D0777002273}" type="presParOf" srcId="{5AC23E57-443F-448B-A7E7-291241FA8391}" destId="{0B764FA9-510E-4983-BB8E-85164D6A822E}" srcOrd="24" destOrd="0" presId="urn:microsoft.com/office/officeart/2005/8/layout/vList6"/>
    <dgm:cxn modelId="{A461F87E-2AC5-429F-B3CF-48663256DDAA}" type="presParOf" srcId="{0B764FA9-510E-4983-BB8E-85164D6A822E}" destId="{F429E51B-1A7F-4F21-9DF2-567224F7C1BD}" srcOrd="0" destOrd="0" presId="urn:microsoft.com/office/officeart/2005/8/layout/vList6"/>
    <dgm:cxn modelId="{D22A7466-EF91-409E-BB37-3F798C84BFF9}" type="presParOf" srcId="{0B764FA9-510E-4983-BB8E-85164D6A822E}" destId="{4969F634-D397-40E5-AFE9-B2E638569FEC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1E89723C-ED1A-4756-8FD0-66E6F3411C28}" type="doc">
      <dgm:prSet loTypeId="urn:microsoft.com/office/officeart/2005/8/layout/vList6" loCatId="list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EC8D379-5A68-4B39-8432-3377C9DD680E}">
      <dgm:prSet/>
      <dgm:spPr/>
      <dgm:t>
        <a:bodyPr/>
        <a:lstStyle/>
        <a:p>
          <a:r>
            <a:rPr lang="en-IN" dirty="0"/>
            <a:t>34.</a:t>
          </a:r>
          <a:endParaRPr lang="en-US" dirty="0"/>
        </a:p>
      </dgm:t>
    </dgm:pt>
    <dgm:pt modelId="{340C004A-374D-470D-9AC5-E03D238795B8}">
      <dgm:prSet custT="1"/>
      <dgm:spPr/>
      <dgm:t>
        <a:bodyPr/>
        <a:lstStyle/>
        <a:p>
          <a:pPr algn="l"/>
          <a:r>
            <a:rPr 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International Journal of Applied and Pharmaceutical Research</a:t>
          </a:r>
          <a:endParaRPr lang="en-US" sz="1600" b="1" dirty="0">
            <a:solidFill>
              <a:schemeClr val="bg1"/>
            </a:solidFill>
          </a:endParaRPr>
        </a:p>
      </dgm:t>
    </dgm:pt>
    <dgm:pt modelId="{96673C4B-11BE-45BC-89D2-7466C24B879D}" type="sibTrans" cxnId="{11A8CB93-5159-42A6-B3C3-DAE88CE0FF13}">
      <dgm:prSet/>
      <dgm:spPr/>
      <dgm:t>
        <a:bodyPr/>
        <a:lstStyle/>
        <a:p>
          <a:endParaRPr lang="en-US"/>
        </a:p>
      </dgm:t>
    </dgm:pt>
    <dgm:pt modelId="{D6D3ADF0-5B8F-4B3E-8C49-327982CB105E}" type="parTrans" cxnId="{11A8CB93-5159-42A6-B3C3-DAE88CE0FF13}">
      <dgm:prSet/>
      <dgm:spPr/>
      <dgm:t>
        <a:bodyPr/>
        <a:lstStyle/>
        <a:p>
          <a:endParaRPr lang="en-US"/>
        </a:p>
      </dgm:t>
    </dgm:pt>
    <dgm:pt modelId="{AF3BA1BC-0060-411E-9D7E-08159171DBC8}" type="sibTrans" cxnId="{019E3404-F8D8-4457-A35E-2006C02441D6}">
      <dgm:prSet/>
      <dgm:spPr/>
      <dgm:t>
        <a:bodyPr/>
        <a:lstStyle/>
        <a:p>
          <a:endParaRPr lang="en-US"/>
        </a:p>
      </dgm:t>
    </dgm:pt>
    <dgm:pt modelId="{D60C7895-71C7-4C23-AEB8-1D0CB901F54C}" type="parTrans" cxnId="{019E3404-F8D8-4457-A35E-2006C02441D6}">
      <dgm:prSet/>
      <dgm:spPr/>
      <dgm:t>
        <a:bodyPr/>
        <a:lstStyle/>
        <a:p>
          <a:endParaRPr lang="en-US"/>
        </a:p>
      </dgm:t>
    </dgm:pt>
    <dgm:pt modelId="{7990CDA7-F727-47DB-A919-E543918C3012}">
      <dgm:prSet/>
      <dgm:spPr/>
      <dgm:t>
        <a:bodyPr/>
        <a:lstStyle/>
        <a:p>
          <a:r>
            <a:rPr lang="en-IN" dirty="0"/>
            <a:t>33.</a:t>
          </a:r>
          <a:endParaRPr lang="en-US" dirty="0"/>
        </a:p>
      </dgm:t>
    </dgm:pt>
    <dgm:pt modelId="{9FC31CDD-54CA-42A4-A478-55BCB5219824}">
      <dgm:prSet custT="1"/>
      <dgm:spPr/>
      <dgm:t>
        <a:bodyPr/>
        <a:lstStyle/>
        <a:p>
          <a:pPr algn="l"/>
          <a:r>
            <a:rPr 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International Research Journal of Public and Environmental Health</a:t>
          </a:r>
          <a:endParaRPr lang="en-US" sz="1600" b="1" dirty="0">
            <a:solidFill>
              <a:schemeClr val="bg1"/>
            </a:solidFill>
          </a:endParaRPr>
        </a:p>
      </dgm:t>
    </dgm:pt>
    <dgm:pt modelId="{DB751C7B-7E4F-4064-9AAC-EFA11767A362}" type="sibTrans" cxnId="{8C40DEFF-C5A7-44CF-B94F-600601B64B08}">
      <dgm:prSet/>
      <dgm:spPr/>
      <dgm:t>
        <a:bodyPr/>
        <a:lstStyle/>
        <a:p>
          <a:endParaRPr lang="en-US"/>
        </a:p>
      </dgm:t>
    </dgm:pt>
    <dgm:pt modelId="{25C1F3A6-21A8-43CA-9B76-1D8D1625533C}" type="parTrans" cxnId="{8C40DEFF-C5A7-44CF-B94F-600601B64B08}">
      <dgm:prSet/>
      <dgm:spPr/>
      <dgm:t>
        <a:bodyPr/>
        <a:lstStyle/>
        <a:p>
          <a:endParaRPr lang="en-US"/>
        </a:p>
      </dgm:t>
    </dgm:pt>
    <dgm:pt modelId="{DDAEDCFE-3B76-4B48-B53D-B16702F52A40}" type="sibTrans" cxnId="{1DE4E4AC-5FA2-4339-BC85-3402A05F07A6}">
      <dgm:prSet/>
      <dgm:spPr/>
      <dgm:t>
        <a:bodyPr/>
        <a:lstStyle/>
        <a:p>
          <a:endParaRPr lang="en-US"/>
        </a:p>
      </dgm:t>
    </dgm:pt>
    <dgm:pt modelId="{6A147C15-B2E3-42A4-A045-1B209101CD9B}" type="parTrans" cxnId="{1DE4E4AC-5FA2-4339-BC85-3402A05F07A6}">
      <dgm:prSet/>
      <dgm:spPr/>
      <dgm:t>
        <a:bodyPr/>
        <a:lstStyle/>
        <a:p>
          <a:endParaRPr lang="en-US"/>
        </a:p>
      </dgm:t>
    </dgm:pt>
    <dgm:pt modelId="{2A715B91-C449-4F32-BE25-04DC71AF72C5}">
      <dgm:prSet/>
      <dgm:spPr/>
      <dgm:t>
        <a:bodyPr/>
        <a:lstStyle/>
        <a:p>
          <a:r>
            <a:rPr lang="en-IN" dirty="0"/>
            <a:t>32.</a:t>
          </a:r>
          <a:endParaRPr lang="en-US" dirty="0"/>
        </a:p>
      </dgm:t>
    </dgm:pt>
    <dgm:pt modelId="{BC0D68AC-98BB-436B-9209-2BD77CE4469B}">
      <dgm:prSet custT="1"/>
      <dgm:spPr/>
      <dgm:t>
        <a:bodyPr/>
        <a:lstStyle/>
        <a:p>
          <a:pPr algn="l"/>
          <a:r>
            <a:rPr 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International Journal of Nutrition and Health Sciences</a:t>
          </a:r>
          <a:endParaRPr lang="en-IN" sz="16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01E211-D12D-448F-996A-A6522C40C056}" type="sibTrans" cxnId="{D1298EED-D53E-4030-BA1D-317AF66DD221}">
      <dgm:prSet/>
      <dgm:spPr/>
      <dgm:t>
        <a:bodyPr/>
        <a:lstStyle/>
        <a:p>
          <a:endParaRPr lang="en-US"/>
        </a:p>
      </dgm:t>
    </dgm:pt>
    <dgm:pt modelId="{053022C1-6D9B-4D13-B497-CF66B4E46D70}" type="parTrans" cxnId="{D1298EED-D53E-4030-BA1D-317AF66DD221}">
      <dgm:prSet/>
      <dgm:spPr/>
      <dgm:t>
        <a:bodyPr/>
        <a:lstStyle/>
        <a:p>
          <a:endParaRPr lang="en-US"/>
        </a:p>
      </dgm:t>
    </dgm:pt>
    <dgm:pt modelId="{E7B53221-0006-4241-942B-D57538010B4B}" type="sibTrans" cxnId="{47550E9A-FFB1-4F50-80C4-1A2527E9051A}">
      <dgm:prSet/>
      <dgm:spPr/>
      <dgm:t>
        <a:bodyPr/>
        <a:lstStyle/>
        <a:p>
          <a:endParaRPr lang="en-US"/>
        </a:p>
      </dgm:t>
    </dgm:pt>
    <dgm:pt modelId="{4ADBA9AF-FB2F-4C08-96C4-8D652D3E4D3E}" type="parTrans" cxnId="{47550E9A-FFB1-4F50-80C4-1A2527E9051A}">
      <dgm:prSet/>
      <dgm:spPr/>
      <dgm:t>
        <a:bodyPr/>
        <a:lstStyle/>
        <a:p>
          <a:endParaRPr lang="en-US"/>
        </a:p>
      </dgm:t>
    </dgm:pt>
    <dgm:pt modelId="{778CBE53-14B8-4C6D-AE10-0B87C2CB1F63}">
      <dgm:prSet/>
      <dgm:spPr/>
      <dgm:t>
        <a:bodyPr/>
        <a:lstStyle/>
        <a:p>
          <a:r>
            <a:rPr lang="en-IN" dirty="0"/>
            <a:t>31.</a:t>
          </a:r>
          <a:endParaRPr lang="en-US" dirty="0"/>
        </a:p>
      </dgm:t>
    </dgm:pt>
    <dgm:pt modelId="{2573C892-6025-4246-AB54-6DF54F4CEE26}">
      <dgm:prSet custT="1"/>
      <dgm:spPr/>
      <dgm:t>
        <a:bodyPr/>
        <a:lstStyle/>
        <a:p>
          <a:pPr algn="l"/>
          <a:r>
            <a:rPr 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International Research Journal of Agriculture Sciences and Technology (India)</a:t>
          </a:r>
          <a:endParaRPr lang="en-US" sz="1600" b="1" dirty="0">
            <a:solidFill>
              <a:schemeClr val="bg1"/>
            </a:solidFill>
          </a:endParaRPr>
        </a:p>
      </dgm:t>
    </dgm:pt>
    <dgm:pt modelId="{1CD018A9-D31F-42ED-8B39-062693985394}" type="sibTrans" cxnId="{B0C88910-5C55-4795-A742-9CA823154926}">
      <dgm:prSet/>
      <dgm:spPr/>
      <dgm:t>
        <a:bodyPr/>
        <a:lstStyle/>
        <a:p>
          <a:endParaRPr lang="en-US"/>
        </a:p>
      </dgm:t>
    </dgm:pt>
    <dgm:pt modelId="{7936CA30-31FE-4DCA-8321-1A9CDDCDD726}" type="parTrans" cxnId="{B0C88910-5C55-4795-A742-9CA823154926}">
      <dgm:prSet/>
      <dgm:spPr/>
      <dgm:t>
        <a:bodyPr/>
        <a:lstStyle/>
        <a:p>
          <a:endParaRPr lang="en-US"/>
        </a:p>
      </dgm:t>
    </dgm:pt>
    <dgm:pt modelId="{805E1C90-C5B4-42EA-937B-6B347D2DA245}" type="sibTrans" cxnId="{4404FFDB-8517-4632-9936-CFA8BFB4A3B5}">
      <dgm:prSet/>
      <dgm:spPr/>
      <dgm:t>
        <a:bodyPr/>
        <a:lstStyle/>
        <a:p>
          <a:endParaRPr lang="en-US"/>
        </a:p>
      </dgm:t>
    </dgm:pt>
    <dgm:pt modelId="{A70D3222-ECD7-4B14-8FEE-9407F1402387}" type="parTrans" cxnId="{4404FFDB-8517-4632-9936-CFA8BFB4A3B5}">
      <dgm:prSet/>
      <dgm:spPr/>
      <dgm:t>
        <a:bodyPr/>
        <a:lstStyle/>
        <a:p>
          <a:endParaRPr lang="en-US"/>
        </a:p>
      </dgm:t>
    </dgm:pt>
    <dgm:pt modelId="{24C60AD4-976F-447A-B95E-1BA534D18ECA}">
      <dgm:prSet/>
      <dgm:spPr/>
      <dgm:t>
        <a:bodyPr/>
        <a:lstStyle/>
        <a:p>
          <a:r>
            <a:rPr lang="en-IN" dirty="0"/>
            <a:t>30.</a:t>
          </a:r>
          <a:endParaRPr lang="en-US" dirty="0"/>
        </a:p>
      </dgm:t>
    </dgm:pt>
    <dgm:pt modelId="{88572F52-B28F-4799-9877-28B3690C4419}">
      <dgm:prSet custT="1"/>
      <dgm:spPr/>
      <dgm:t>
        <a:bodyPr/>
        <a:lstStyle/>
        <a:p>
          <a:pPr algn="l"/>
          <a:r>
            <a:rPr 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Journal of Geography and Regional Planning</a:t>
          </a:r>
          <a:endParaRPr lang="en-US" sz="1600" b="1" dirty="0">
            <a:solidFill>
              <a:schemeClr val="bg1"/>
            </a:solidFill>
          </a:endParaRPr>
        </a:p>
      </dgm:t>
    </dgm:pt>
    <dgm:pt modelId="{456C750B-42EF-4056-A657-537732360042}" type="sibTrans" cxnId="{DD978743-DEA1-43D3-9B66-709F683DCAA0}">
      <dgm:prSet/>
      <dgm:spPr/>
      <dgm:t>
        <a:bodyPr/>
        <a:lstStyle/>
        <a:p>
          <a:endParaRPr lang="en-US"/>
        </a:p>
      </dgm:t>
    </dgm:pt>
    <dgm:pt modelId="{2AF389DE-B6DB-4145-923A-80F49232BA9C}" type="parTrans" cxnId="{DD978743-DEA1-43D3-9B66-709F683DCAA0}">
      <dgm:prSet/>
      <dgm:spPr/>
      <dgm:t>
        <a:bodyPr/>
        <a:lstStyle/>
        <a:p>
          <a:endParaRPr lang="en-US"/>
        </a:p>
      </dgm:t>
    </dgm:pt>
    <dgm:pt modelId="{6B7D183D-C04F-4C15-A98F-BD7D61438064}" type="sibTrans" cxnId="{A459BD58-E43B-4752-BD67-5E9A2740FF4F}">
      <dgm:prSet/>
      <dgm:spPr/>
      <dgm:t>
        <a:bodyPr/>
        <a:lstStyle/>
        <a:p>
          <a:endParaRPr lang="en-US"/>
        </a:p>
      </dgm:t>
    </dgm:pt>
    <dgm:pt modelId="{8210AA31-5FAF-477C-AC20-2920F12D8CB1}" type="parTrans" cxnId="{A459BD58-E43B-4752-BD67-5E9A2740FF4F}">
      <dgm:prSet/>
      <dgm:spPr/>
      <dgm:t>
        <a:bodyPr/>
        <a:lstStyle/>
        <a:p>
          <a:endParaRPr lang="en-US"/>
        </a:p>
      </dgm:t>
    </dgm:pt>
    <dgm:pt modelId="{3BE70F8E-58FC-4201-B04D-03DEF1954A54}">
      <dgm:prSet/>
      <dgm:spPr/>
      <dgm:t>
        <a:bodyPr/>
        <a:lstStyle/>
        <a:p>
          <a:r>
            <a:rPr lang="en-IN" dirty="0"/>
            <a:t>29.</a:t>
          </a:r>
          <a:endParaRPr lang="en-US" dirty="0"/>
        </a:p>
      </dgm:t>
    </dgm:pt>
    <dgm:pt modelId="{72CB99EA-1AC0-4B4F-99D9-774904C4EF9E}">
      <dgm:prSet custT="1"/>
      <dgm:spPr/>
      <dgm:t>
        <a:bodyPr/>
        <a:lstStyle/>
        <a:p>
          <a:pPr algn="l"/>
          <a:r>
            <a:rPr 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Journal of Physical Education and Sports Management</a:t>
          </a:r>
          <a:endParaRPr lang="en-US" sz="1600" b="1" dirty="0">
            <a:solidFill>
              <a:schemeClr val="bg1"/>
            </a:solidFill>
          </a:endParaRPr>
        </a:p>
      </dgm:t>
    </dgm:pt>
    <dgm:pt modelId="{4A803511-E6AB-40A4-8282-7B78E953151D}" type="sibTrans" cxnId="{CFB198F9-C571-45BE-8C94-0D19C689C059}">
      <dgm:prSet/>
      <dgm:spPr/>
      <dgm:t>
        <a:bodyPr/>
        <a:lstStyle/>
        <a:p>
          <a:endParaRPr lang="en-US"/>
        </a:p>
      </dgm:t>
    </dgm:pt>
    <dgm:pt modelId="{AF3525F2-3B44-4D49-80B9-1C9D508C9796}" type="parTrans" cxnId="{CFB198F9-C571-45BE-8C94-0D19C689C059}">
      <dgm:prSet/>
      <dgm:spPr/>
      <dgm:t>
        <a:bodyPr/>
        <a:lstStyle/>
        <a:p>
          <a:endParaRPr lang="en-US"/>
        </a:p>
      </dgm:t>
    </dgm:pt>
    <dgm:pt modelId="{BF112E7F-0AAC-47DD-BC1C-7E290FB3F9AA}" type="sibTrans" cxnId="{76046115-DA05-4C04-A204-EF0B60F30577}">
      <dgm:prSet/>
      <dgm:spPr/>
      <dgm:t>
        <a:bodyPr/>
        <a:lstStyle/>
        <a:p>
          <a:endParaRPr lang="en-US"/>
        </a:p>
      </dgm:t>
    </dgm:pt>
    <dgm:pt modelId="{3984F6DE-BA49-4373-BFE0-98B2DED97A4A}" type="parTrans" cxnId="{76046115-DA05-4C04-A204-EF0B60F30577}">
      <dgm:prSet/>
      <dgm:spPr/>
      <dgm:t>
        <a:bodyPr/>
        <a:lstStyle/>
        <a:p>
          <a:endParaRPr lang="en-US"/>
        </a:p>
      </dgm:t>
    </dgm:pt>
    <dgm:pt modelId="{2FDC4104-EE6F-4DC0-B15A-0B05E6F15696}">
      <dgm:prSet/>
      <dgm:spPr/>
      <dgm:t>
        <a:bodyPr/>
        <a:lstStyle/>
        <a:p>
          <a:r>
            <a:rPr lang="en-IN" dirty="0"/>
            <a:t>28.</a:t>
          </a:r>
          <a:endParaRPr lang="en-US" dirty="0"/>
        </a:p>
      </dgm:t>
    </dgm:pt>
    <dgm:pt modelId="{9B5FA1DA-9A8F-43E9-BB54-B8AC786394BC}">
      <dgm:prSet custT="1"/>
      <dgm:spPr/>
      <dgm:t>
        <a:bodyPr/>
        <a:lstStyle/>
        <a:p>
          <a:pPr algn="l"/>
          <a:r>
            <a:rPr 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Journal of the European Academy of Dermatology and </a:t>
          </a:r>
          <a:r>
            <a:rPr lang="en-US" sz="16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Venereology</a:t>
          </a:r>
          <a:endParaRPr lang="en-US" sz="1600" b="1" dirty="0">
            <a:solidFill>
              <a:schemeClr val="bg1"/>
            </a:solidFill>
          </a:endParaRPr>
        </a:p>
      </dgm:t>
    </dgm:pt>
    <dgm:pt modelId="{0FF97E79-1A7A-4502-BE84-339D14EC3A68}" type="sibTrans" cxnId="{6B09826C-00A3-4FCE-B6AC-B005CC0BD55E}">
      <dgm:prSet/>
      <dgm:spPr/>
      <dgm:t>
        <a:bodyPr/>
        <a:lstStyle/>
        <a:p>
          <a:endParaRPr lang="en-US"/>
        </a:p>
      </dgm:t>
    </dgm:pt>
    <dgm:pt modelId="{BF5467A7-55E7-4F8B-B6CA-0E42779C72E7}" type="parTrans" cxnId="{6B09826C-00A3-4FCE-B6AC-B005CC0BD55E}">
      <dgm:prSet/>
      <dgm:spPr/>
      <dgm:t>
        <a:bodyPr/>
        <a:lstStyle/>
        <a:p>
          <a:endParaRPr lang="en-US"/>
        </a:p>
      </dgm:t>
    </dgm:pt>
    <dgm:pt modelId="{B830E45D-EC14-467B-94D8-98F48678C910}" type="sibTrans" cxnId="{DD5E3E54-B5D3-4234-9217-A97739F81478}">
      <dgm:prSet/>
      <dgm:spPr/>
      <dgm:t>
        <a:bodyPr/>
        <a:lstStyle/>
        <a:p>
          <a:endParaRPr lang="en-US"/>
        </a:p>
      </dgm:t>
    </dgm:pt>
    <dgm:pt modelId="{8EF348A8-F076-46FA-A472-42E3672FE4A6}" type="parTrans" cxnId="{DD5E3E54-B5D3-4234-9217-A97739F81478}">
      <dgm:prSet/>
      <dgm:spPr/>
      <dgm:t>
        <a:bodyPr/>
        <a:lstStyle/>
        <a:p>
          <a:endParaRPr lang="en-US"/>
        </a:p>
      </dgm:t>
    </dgm:pt>
    <dgm:pt modelId="{02014795-881A-4A17-AF27-7FC930975F9E}">
      <dgm:prSet phldrT="[Text]"/>
      <dgm:spPr/>
      <dgm:t>
        <a:bodyPr/>
        <a:lstStyle/>
        <a:p>
          <a:r>
            <a:rPr lang="en-IN" dirty="0"/>
            <a:t>27.  </a:t>
          </a:r>
          <a:endParaRPr lang="en-US" dirty="0"/>
        </a:p>
      </dgm:t>
    </dgm:pt>
    <dgm:pt modelId="{275FAB90-7C0A-45CC-BC1F-27EA11BD0E56}">
      <dgm:prSet phldrT="[Text]" custT="1"/>
      <dgm:spPr/>
      <dgm:t>
        <a:bodyPr/>
        <a:lstStyle/>
        <a:p>
          <a:pPr algn="l"/>
          <a:r>
            <a:rPr lang="en-IN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Applied Acoustics, </a:t>
          </a:r>
          <a:r>
            <a:rPr lang="en-IN" sz="16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Elseviers</a:t>
          </a:r>
          <a:r>
            <a:rPr lang="en-IN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Publication</a:t>
          </a:r>
          <a:endParaRPr lang="en-US" sz="1600" b="1" dirty="0">
            <a:solidFill>
              <a:schemeClr val="bg1"/>
            </a:solidFill>
          </a:endParaRPr>
        </a:p>
      </dgm:t>
    </dgm:pt>
    <dgm:pt modelId="{0A26E39B-F22E-4F10-B83B-BD86F645DC3C}" type="sibTrans" cxnId="{F5A394E7-9D44-4D89-91B1-D5592C0EB61B}">
      <dgm:prSet/>
      <dgm:spPr/>
      <dgm:t>
        <a:bodyPr/>
        <a:lstStyle/>
        <a:p>
          <a:endParaRPr lang="en-US"/>
        </a:p>
      </dgm:t>
    </dgm:pt>
    <dgm:pt modelId="{59F4B6D1-F64E-4A68-BE37-001770EBFE1E}" type="parTrans" cxnId="{F5A394E7-9D44-4D89-91B1-D5592C0EB61B}">
      <dgm:prSet/>
      <dgm:spPr/>
      <dgm:t>
        <a:bodyPr/>
        <a:lstStyle/>
        <a:p>
          <a:endParaRPr lang="en-US"/>
        </a:p>
      </dgm:t>
    </dgm:pt>
    <dgm:pt modelId="{A8272126-3842-4872-944F-B2ADE86DE2F4}" type="sibTrans" cxnId="{BC887219-350B-49BC-BEDE-F18D439C4351}">
      <dgm:prSet/>
      <dgm:spPr/>
      <dgm:t>
        <a:bodyPr/>
        <a:lstStyle/>
        <a:p>
          <a:endParaRPr lang="en-US"/>
        </a:p>
      </dgm:t>
    </dgm:pt>
    <dgm:pt modelId="{3C09A88D-215E-4C4F-B6D5-BA9A417F3D31}" type="parTrans" cxnId="{BC887219-350B-49BC-BEDE-F18D439C4351}">
      <dgm:prSet/>
      <dgm:spPr/>
      <dgm:t>
        <a:bodyPr/>
        <a:lstStyle/>
        <a:p>
          <a:endParaRPr lang="en-US"/>
        </a:p>
      </dgm:t>
    </dgm:pt>
    <dgm:pt modelId="{5CE27929-9162-47EF-83D2-482B71AA2FA1}">
      <dgm:prSet custT="1"/>
      <dgm:spPr/>
      <dgm:t>
        <a:bodyPr/>
        <a:lstStyle/>
        <a:p>
          <a:pPr algn="l"/>
          <a:r>
            <a:rPr lang="en-US" sz="700" dirty="0"/>
            <a:t> </a:t>
          </a:r>
          <a:r>
            <a:rPr lang="en-US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Proceedings of the National </a:t>
          </a:r>
          <a:r>
            <a:rPr lang="en-US" sz="1400" b="1" dirty="0">
              <a:solidFill>
                <a:schemeClr val="bg1"/>
              </a:solidFill>
            </a:rPr>
            <a:t>Academy of Sciences, India Section A: Physical Sciences</a:t>
          </a:r>
        </a:p>
      </dgm:t>
    </dgm:pt>
    <dgm:pt modelId="{6C5D649C-7455-474D-9DE0-8B9433262D24}" type="parTrans" cxnId="{B50FBE77-DD86-4A27-A09F-E87E1FAF9021}">
      <dgm:prSet/>
      <dgm:spPr/>
      <dgm:t>
        <a:bodyPr/>
        <a:lstStyle/>
        <a:p>
          <a:endParaRPr lang="en-US"/>
        </a:p>
      </dgm:t>
    </dgm:pt>
    <dgm:pt modelId="{771D1C95-9560-464F-A4EA-88DD4100CF6E}" type="sibTrans" cxnId="{B50FBE77-DD86-4A27-A09F-E87E1FAF9021}">
      <dgm:prSet/>
      <dgm:spPr/>
      <dgm:t>
        <a:bodyPr/>
        <a:lstStyle/>
        <a:p>
          <a:endParaRPr lang="en-US"/>
        </a:p>
      </dgm:t>
    </dgm:pt>
    <dgm:pt modelId="{36F9867D-5D3D-464E-9D30-58DC8EFC6065}">
      <dgm:prSet custT="1"/>
      <dgm:spPr/>
      <dgm:t>
        <a:bodyPr/>
        <a:lstStyle/>
        <a:p>
          <a:pPr algn="l"/>
          <a:r>
            <a:rPr lang="en-US" sz="2100" dirty="0"/>
            <a:t> </a:t>
          </a:r>
          <a:r>
            <a:rPr lang="en-US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Current Analytical Chemistry, Bentham Science Publishers</a:t>
          </a:r>
        </a:p>
      </dgm:t>
    </dgm:pt>
    <dgm:pt modelId="{8508F2E7-BD81-4309-A949-BAF27A36D897}" type="parTrans" cxnId="{97C47E36-5F50-42FE-9F31-5A5E65BE1D4E}">
      <dgm:prSet/>
      <dgm:spPr/>
      <dgm:t>
        <a:bodyPr/>
        <a:lstStyle/>
        <a:p>
          <a:endParaRPr lang="en-US"/>
        </a:p>
      </dgm:t>
    </dgm:pt>
    <dgm:pt modelId="{9FB9A031-754E-4D9E-90EC-0FCFA7994AAB}" type="sibTrans" cxnId="{97C47E36-5F50-42FE-9F31-5A5E65BE1D4E}">
      <dgm:prSet/>
      <dgm:spPr/>
      <dgm:t>
        <a:bodyPr/>
        <a:lstStyle/>
        <a:p>
          <a:endParaRPr lang="en-US"/>
        </a:p>
      </dgm:t>
    </dgm:pt>
    <dgm:pt modelId="{75F9D50D-157C-41F0-94BD-FECAD2C14188}">
      <dgm:prSet custT="1"/>
      <dgm:spPr/>
      <dgm:t>
        <a:bodyPr/>
        <a:lstStyle/>
        <a:p>
          <a:pPr algn="l"/>
          <a:endParaRPr lang="en-US" sz="16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  <a:p>
          <a:pPr algn="l"/>
          <a:r>
            <a:rPr lang="en-US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Papers submitted to International Conference on Advances in Applied Sciences, Engineering and Technology  at </a:t>
          </a:r>
          <a:r>
            <a:rPr lang="en-US" sz="1600" b="1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Gurgaon</a:t>
          </a:r>
          <a:r>
            <a:rPr lang="en-US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from  August 17-18, 2017
17-18, 2017</a:t>
          </a:r>
        </a:p>
      </dgm:t>
    </dgm:pt>
    <dgm:pt modelId="{95ADD941-EB76-4FAC-80A6-5A4EE36B71BB}" type="parTrans" cxnId="{CD047DE3-803F-4C47-80E4-F29FFF88D838}">
      <dgm:prSet/>
      <dgm:spPr/>
      <dgm:t>
        <a:bodyPr/>
        <a:lstStyle/>
        <a:p>
          <a:endParaRPr lang="en-US"/>
        </a:p>
      </dgm:t>
    </dgm:pt>
    <dgm:pt modelId="{21B976FC-4BC0-4770-9EE3-36CF510D610D}" type="sibTrans" cxnId="{CD047DE3-803F-4C47-80E4-F29FFF88D838}">
      <dgm:prSet/>
      <dgm:spPr/>
      <dgm:t>
        <a:bodyPr/>
        <a:lstStyle/>
        <a:p>
          <a:endParaRPr lang="en-US"/>
        </a:p>
      </dgm:t>
    </dgm:pt>
    <dgm:pt modelId="{6E9E537F-615A-46B8-A1E8-9D8ED009E277}">
      <dgm:prSet custT="1"/>
      <dgm:spPr/>
      <dgm:t>
        <a:bodyPr/>
        <a:lstStyle/>
        <a:p>
          <a:pPr algn="l"/>
          <a:r>
            <a:rPr lang="en-US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Journal of Trace Elements in Medicine and Biology</a:t>
          </a:r>
        </a:p>
      </dgm:t>
    </dgm:pt>
    <dgm:pt modelId="{DD680256-ADC1-4EC5-8B43-294FE12F3A57}" type="parTrans" cxnId="{900EC61C-4FA4-40F2-99F7-A4225AC44EDA}">
      <dgm:prSet/>
      <dgm:spPr/>
      <dgm:t>
        <a:bodyPr/>
        <a:lstStyle/>
        <a:p>
          <a:endParaRPr lang="en-US"/>
        </a:p>
      </dgm:t>
    </dgm:pt>
    <dgm:pt modelId="{5CF597F6-1DB6-46D3-88CA-F3C7BE095A89}" type="sibTrans" cxnId="{900EC61C-4FA4-40F2-99F7-A4225AC44EDA}">
      <dgm:prSet/>
      <dgm:spPr/>
      <dgm:t>
        <a:bodyPr/>
        <a:lstStyle/>
        <a:p>
          <a:endParaRPr lang="en-US"/>
        </a:p>
      </dgm:t>
    </dgm:pt>
    <dgm:pt modelId="{4CBC41DB-7D4B-4DF5-9B11-FCF9A4A67A02}">
      <dgm:prSet custT="1"/>
      <dgm:spPr/>
      <dgm:t>
        <a:bodyPr/>
        <a:lstStyle/>
        <a:p>
          <a:pPr algn="l"/>
          <a:r>
            <a:rPr lang="en-US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Journal of Materials Science and Nanotechnology (JMSN)</a:t>
          </a:r>
        </a:p>
      </dgm:t>
    </dgm:pt>
    <dgm:pt modelId="{36E6A179-92FD-4E41-8E1F-FBC818B35713}" type="parTrans" cxnId="{D7C6C145-D234-4D25-82C6-095EBF92157E}">
      <dgm:prSet/>
      <dgm:spPr/>
      <dgm:t>
        <a:bodyPr/>
        <a:lstStyle/>
        <a:p>
          <a:endParaRPr lang="en-US"/>
        </a:p>
      </dgm:t>
    </dgm:pt>
    <dgm:pt modelId="{A88AFB02-6F34-4495-A948-8A5FC61E4C98}" type="sibTrans" cxnId="{D7C6C145-D234-4D25-82C6-095EBF92157E}">
      <dgm:prSet/>
      <dgm:spPr/>
      <dgm:t>
        <a:bodyPr/>
        <a:lstStyle/>
        <a:p>
          <a:endParaRPr lang="en-US"/>
        </a:p>
      </dgm:t>
    </dgm:pt>
    <dgm:pt modelId="{AED3AFDD-B079-4314-B61E-8579A649A12B}">
      <dgm:prSet custT="1"/>
      <dgm:spPr/>
      <dgm:t>
        <a:bodyPr/>
        <a:lstStyle/>
        <a:p>
          <a:pPr algn="l"/>
          <a:r>
            <a:rPr lang="en-US" sz="1000" dirty="0"/>
            <a:t> </a:t>
          </a:r>
          <a:r>
            <a:rPr lang="en-US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Current Medicinal Chemistry Bentham Publishers</a:t>
          </a:r>
          <a:r>
            <a:rPr lang="en-US" sz="1000" dirty="0"/>
            <a:t>
Р</a:t>
          </a:r>
        </a:p>
      </dgm:t>
    </dgm:pt>
    <dgm:pt modelId="{10528CB8-86FC-4068-B57D-EF4FC611E6E1}" type="parTrans" cxnId="{80F05ABA-564E-4E40-8F53-690F31F41601}">
      <dgm:prSet/>
      <dgm:spPr/>
      <dgm:t>
        <a:bodyPr/>
        <a:lstStyle/>
        <a:p>
          <a:endParaRPr lang="en-US"/>
        </a:p>
      </dgm:t>
    </dgm:pt>
    <dgm:pt modelId="{FC243AC2-73B7-4C64-8695-998E8A5DDC13}" type="sibTrans" cxnId="{80F05ABA-564E-4E40-8F53-690F31F41601}">
      <dgm:prSet/>
      <dgm:spPr/>
      <dgm:t>
        <a:bodyPr/>
        <a:lstStyle/>
        <a:p>
          <a:endParaRPr lang="en-US"/>
        </a:p>
      </dgm:t>
    </dgm:pt>
    <dgm:pt modelId="{CBC01EC8-35A1-4BDF-BCAB-07A92CC07893}">
      <dgm:prSet/>
      <dgm:spPr/>
      <dgm:t>
        <a:bodyPr/>
        <a:lstStyle/>
        <a:p>
          <a:r>
            <a:rPr lang="en-IN" dirty="0"/>
            <a:t>35.</a:t>
          </a:r>
          <a:endParaRPr lang="en-US" dirty="0"/>
        </a:p>
      </dgm:t>
    </dgm:pt>
    <dgm:pt modelId="{BCD3D85F-AC51-4549-B0D6-11262F6EBEEC}" type="parTrans" cxnId="{FEE29E6E-3DD9-4E4C-A538-7602EF8BC07D}">
      <dgm:prSet/>
      <dgm:spPr/>
      <dgm:t>
        <a:bodyPr/>
        <a:lstStyle/>
        <a:p>
          <a:endParaRPr lang="en-US"/>
        </a:p>
      </dgm:t>
    </dgm:pt>
    <dgm:pt modelId="{1DF3434E-904B-491F-9477-001894E505E2}" type="sibTrans" cxnId="{FEE29E6E-3DD9-4E4C-A538-7602EF8BC07D}">
      <dgm:prSet/>
      <dgm:spPr/>
      <dgm:t>
        <a:bodyPr/>
        <a:lstStyle/>
        <a:p>
          <a:endParaRPr lang="en-US"/>
        </a:p>
      </dgm:t>
    </dgm:pt>
    <dgm:pt modelId="{2424C7D4-2A65-43B7-8C2F-AC580CB46F5D}">
      <dgm:prSet/>
      <dgm:spPr/>
      <dgm:t>
        <a:bodyPr/>
        <a:lstStyle/>
        <a:p>
          <a:r>
            <a:rPr lang="en-IN" dirty="0"/>
            <a:t>36.</a:t>
          </a:r>
          <a:endParaRPr lang="en-US" dirty="0"/>
        </a:p>
      </dgm:t>
    </dgm:pt>
    <dgm:pt modelId="{3F248299-765E-413E-AC66-0872FF89D7B6}" type="parTrans" cxnId="{F980C03B-27A1-451F-AF90-EEF234077381}">
      <dgm:prSet/>
      <dgm:spPr/>
      <dgm:t>
        <a:bodyPr/>
        <a:lstStyle/>
        <a:p>
          <a:endParaRPr lang="en-US"/>
        </a:p>
      </dgm:t>
    </dgm:pt>
    <dgm:pt modelId="{ABB716D5-6DA0-45F9-AACF-F7DA46CA70D2}" type="sibTrans" cxnId="{F980C03B-27A1-451F-AF90-EEF234077381}">
      <dgm:prSet/>
      <dgm:spPr/>
      <dgm:t>
        <a:bodyPr/>
        <a:lstStyle/>
        <a:p>
          <a:endParaRPr lang="en-US"/>
        </a:p>
      </dgm:t>
    </dgm:pt>
    <dgm:pt modelId="{7871221A-D18C-47A0-9D66-21D36EBABB97}">
      <dgm:prSet/>
      <dgm:spPr/>
      <dgm:t>
        <a:bodyPr/>
        <a:lstStyle/>
        <a:p>
          <a:r>
            <a:rPr lang="en-IN" dirty="0"/>
            <a:t>37.</a:t>
          </a:r>
          <a:endParaRPr lang="en-US" dirty="0"/>
        </a:p>
      </dgm:t>
    </dgm:pt>
    <dgm:pt modelId="{BB8DE345-6675-4229-B18D-B882CBA79457}" type="parTrans" cxnId="{1EE7636A-BF3A-4455-BC37-CB9C1FFA5715}">
      <dgm:prSet/>
      <dgm:spPr/>
      <dgm:t>
        <a:bodyPr/>
        <a:lstStyle/>
        <a:p>
          <a:endParaRPr lang="en-US"/>
        </a:p>
      </dgm:t>
    </dgm:pt>
    <dgm:pt modelId="{AF614F79-2BBA-4574-8C8F-2D2208C9D1D6}" type="sibTrans" cxnId="{1EE7636A-BF3A-4455-BC37-CB9C1FFA5715}">
      <dgm:prSet/>
      <dgm:spPr/>
      <dgm:t>
        <a:bodyPr/>
        <a:lstStyle/>
        <a:p>
          <a:endParaRPr lang="en-US"/>
        </a:p>
      </dgm:t>
    </dgm:pt>
    <dgm:pt modelId="{A86EDE90-230D-4F9B-8456-E6860F99405F}">
      <dgm:prSet/>
      <dgm:spPr/>
      <dgm:t>
        <a:bodyPr/>
        <a:lstStyle/>
        <a:p>
          <a:r>
            <a:rPr lang="en-IN" dirty="0"/>
            <a:t>38.</a:t>
          </a:r>
          <a:endParaRPr lang="en-US" dirty="0"/>
        </a:p>
      </dgm:t>
    </dgm:pt>
    <dgm:pt modelId="{770E5701-DA43-4C86-B1A2-0D2EE590C71B}" type="parTrans" cxnId="{6E8FD8ED-D8C1-4117-868F-003FFF4E6F19}">
      <dgm:prSet/>
      <dgm:spPr/>
      <dgm:t>
        <a:bodyPr/>
        <a:lstStyle/>
        <a:p>
          <a:endParaRPr lang="en-US"/>
        </a:p>
      </dgm:t>
    </dgm:pt>
    <dgm:pt modelId="{7BA2C2AC-4691-49AC-9A57-24C9E542BC76}" type="sibTrans" cxnId="{6E8FD8ED-D8C1-4117-868F-003FFF4E6F19}">
      <dgm:prSet/>
      <dgm:spPr/>
      <dgm:t>
        <a:bodyPr/>
        <a:lstStyle/>
        <a:p>
          <a:endParaRPr lang="en-US"/>
        </a:p>
      </dgm:t>
    </dgm:pt>
    <dgm:pt modelId="{FAA0C199-BBD9-48BF-8688-9B1232479A06}">
      <dgm:prSet/>
      <dgm:spPr/>
      <dgm:t>
        <a:bodyPr/>
        <a:lstStyle/>
        <a:p>
          <a:r>
            <a:rPr lang="en-IN" dirty="0"/>
            <a:t>39.</a:t>
          </a:r>
          <a:endParaRPr lang="en-US" dirty="0"/>
        </a:p>
      </dgm:t>
    </dgm:pt>
    <dgm:pt modelId="{E1BB24DD-6DCA-4874-9A88-54FDBACD6BB8}" type="parTrans" cxnId="{C5D1CD8D-DFF8-44DC-8F9C-AA30EB21E289}">
      <dgm:prSet/>
      <dgm:spPr/>
      <dgm:t>
        <a:bodyPr/>
        <a:lstStyle/>
        <a:p>
          <a:endParaRPr lang="en-US"/>
        </a:p>
      </dgm:t>
    </dgm:pt>
    <dgm:pt modelId="{11CB5743-4AEF-49DF-B491-C01F25A5C2F4}" type="sibTrans" cxnId="{C5D1CD8D-DFF8-44DC-8F9C-AA30EB21E289}">
      <dgm:prSet/>
      <dgm:spPr/>
      <dgm:t>
        <a:bodyPr/>
        <a:lstStyle/>
        <a:p>
          <a:endParaRPr lang="en-US"/>
        </a:p>
      </dgm:t>
    </dgm:pt>
    <dgm:pt modelId="{0883AB11-9A64-49CA-B93D-A3F6493E1694}">
      <dgm:prSet/>
      <dgm:spPr/>
      <dgm:t>
        <a:bodyPr/>
        <a:lstStyle/>
        <a:p>
          <a:r>
            <a:rPr lang="en-IN" dirty="0"/>
            <a:t>40.</a:t>
          </a:r>
          <a:endParaRPr lang="en-US" dirty="0"/>
        </a:p>
      </dgm:t>
    </dgm:pt>
    <dgm:pt modelId="{606BE81E-2383-444C-A265-4C3FE8B84B62}" type="parTrans" cxnId="{08842B75-3AD7-4C94-BC38-39826514BC79}">
      <dgm:prSet/>
      <dgm:spPr/>
      <dgm:t>
        <a:bodyPr/>
        <a:lstStyle/>
        <a:p>
          <a:endParaRPr lang="en-US"/>
        </a:p>
      </dgm:t>
    </dgm:pt>
    <dgm:pt modelId="{38A6BFFA-35C8-4BCA-BE4D-E124443162D7}" type="sibTrans" cxnId="{08842B75-3AD7-4C94-BC38-39826514BC79}">
      <dgm:prSet/>
      <dgm:spPr/>
      <dgm:t>
        <a:bodyPr/>
        <a:lstStyle/>
        <a:p>
          <a:endParaRPr lang="en-US"/>
        </a:p>
      </dgm:t>
    </dgm:pt>
    <dgm:pt modelId="{5AC23E57-443F-448B-A7E7-291241FA8391}" type="pres">
      <dgm:prSet presAssocID="{1E89723C-ED1A-4756-8FD0-66E6F3411C28}" presName="Name0" presStyleCnt="0">
        <dgm:presLayoutVars>
          <dgm:dir val="rev"/>
          <dgm:animLvl val="lvl"/>
          <dgm:resizeHandles/>
        </dgm:presLayoutVars>
      </dgm:prSet>
      <dgm:spPr/>
    </dgm:pt>
    <dgm:pt modelId="{FA16B15B-94DA-46AB-82D5-0833CDBCAB37}" type="pres">
      <dgm:prSet presAssocID="{275FAB90-7C0A-45CC-BC1F-27EA11BD0E56}" presName="linNode" presStyleCnt="0"/>
      <dgm:spPr/>
    </dgm:pt>
    <dgm:pt modelId="{EF9469CA-DC37-4056-BC81-FE5323D8D0C6}" type="pres">
      <dgm:prSet presAssocID="{275FAB90-7C0A-45CC-BC1F-27EA11BD0E56}" presName="parentShp" presStyleLbl="node1" presStyleIdx="0" presStyleCnt="14" custScaleX="2000000">
        <dgm:presLayoutVars>
          <dgm:bulletEnabled val="1"/>
        </dgm:presLayoutVars>
      </dgm:prSet>
      <dgm:spPr/>
    </dgm:pt>
    <dgm:pt modelId="{5D673776-405E-49BB-9BD7-61659E2C5AED}" type="pres">
      <dgm:prSet presAssocID="{275FAB90-7C0A-45CC-BC1F-27EA11BD0E56}" presName="childShp" presStyleLbl="bgAccFollowNode1" presStyleIdx="0" presStyleCnt="14">
        <dgm:presLayoutVars>
          <dgm:bulletEnabled val="1"/>
        </dgm:presLayoutVars>
      </dgm:prSet>
      <dgm:spPr/>
    </dgm:pt>
    <dgm:pt modelId="{4188D721-A287-4304-9DAA-59A5C476FF35}" type="pres">
      <dgm:prSet presAssocID="{0A26E39B-F22E-4F10-B83B-BD86F645DC3C}" presName="spacing" presStyleCnt="0"/>
      <dgm:spPr/>
    </dgm:pt>
    <dgm:pt modelId="{863B77E6-888F-4C49-A996-D02F2D53571A}" type="pres">
      <dgm:prSet presAssocID="{9B5FA1DA-9A8F-43E9-BB54-B8AC786394BC}" presName="linNode" presStyleCnt="0"/>
      <dgm:spPr/>
    </dgm:pt>
    <dgm:pt modelId="{E5C44D2F-4BE5-44C8-9140-91E766EDA266}" type="pres">
      <dgm:prSet presAssocID="{9B5FA1DA-9A8F-43E9-BB54-B8AC786394BC}" presName="parentShp" presStyleLbl="node1" presStyleIdx="1" presStyleCnt="14" custScaleX="1951790">
        <dgm:presLayoutVars>
          <dgm:bulletEnabled val="1"/>
        </dgm:presLayoutVars>
      </dgm:prSet>
      <dgm:spPr/>
    </dgm:pt>
    <dgm:pt modelId="{AFE313F8-6027-4202-B877-A18BB1CF74BA}" type="pres">
      <dgm:prSet presAssocID="{9B5FA1DA-9A8F-43E9-BB54-B8AC786394BC}" presName="childShp" presStyleLbl="bgAccFollowNode1" presStyleIdx="1" presStyleCnt="14">
        <dgm:presLayoutVars>
          <dgm:bulletEnabled val="1"/>
        </dgm:presLayoutVars>
      </dgm:prSet>
      <dgm:spPr/>
    </dgm:pt>
    <dgm:pt modelId="{679025FA-D430-4CEF-B89A-E3A2B6D2839D}" type="pres">
      <dgm:prSet presAssocID="{0FF97E79-1A7A-4502-BE84-339D14EC3A68}" presName="spacing" presStyleCnt="0"/>
      <dgm:spPr/>
    </dgm:pt>
    <dgm:pt modelId="{BF180CBF-F2D2-4547-A63A-AE3D563EB570}" type="pres">
      <dgm:prSet presAssocID="{72CB99EA-1AC0-4B4F-99D9-774904C4EF9E}" presName="linNode" presStyleCnt="0"/>
      <dgm:spPr/>
    </dgm:pt>
    <dgm:pt modelId="{0A38EF0C-3A67-45D2-A44D-480B26BDF945}" type="pres">
      <dgm:prSet presAssocID="{72CB99EA-1AC0-4B4F-99D9-774904C4EF9E}" presName="parentShp" presStyleLbl="node1" presStyleIdx="2" presStyleCnt="14" custScaleX="1897559">
        <dgm:presLayoutVars>
          <dgm:bulletEnabled val="1"/>
        </dgm:presLayoutVars>
      </dgm:prSet>
      <dgm:spPr/>
    </dgm:pt>
    <dgm:pt modelId="{5EAB2627-2CE8-4C41-B48A-DDFBC075D760}" type="pres">
      <dgm:prSet presAssocID="{72CB99EA-1AC0-4B4F-99D9-774904C4EF9E}" presName="childShp" presStyleLbl="bgAccFollowNode1" presStyleIdx="2" presStyleCnt="14">
        <dgm:presLayoutVars>
          <dgm:bulletEnabled val="1"/>
        </dgm:presLayoutVars>
      </dgm:prSet>
      <dgm:spPr/>
    </dgm:pt>
    <dgm:pt modelId="{1FD3548F-5347-4605-BCDC-DBD75477136A}" type="pres">
      <dgm:prSet presAssocID="{4A803511-E6AB-40A4-8282-7B78E953151D}" presName="spacing" presStyleCnt="0"/>
      <dgm:spPr/>
    </dgm:pt>
    <dgm:pt modelId="{3C727D8A-1406-475E-91AD-C1F1DC87E6AA}" type="pres">
      <dgm:prSet presAssocID="{88572F52-B28F-4799-9877-28B3690C4419}" presName="linNode" presStyleCnt="0"/>
      <dgm:spPr/>
    </dgm:pt>
    <dgm:pt modelId="{60E7F169-E379-44CD-8300-DEB51BE79FA7}" type="pres">
      <dgm:prSet presAssocID="{88572F52-B28F-4799-9877-28B3690C4419}" presName="parentShp" presStyleLbl="node1" presStyleIdx="3" presStyleCnt="14" custScaleX="1906890">
        <dgm:presLayoutVars>
          <dgm:bulletEnabled val="1"/>
        </dgm:presLayoutVars>
      </dgm:prSet>
      <dgm:spPr/>
    </dgm:pt>
    <dgm:pt modelId="{1CCC9EEB-813C-4B50-800B-EB7A6DD9A879}" type="pres">
      <dgm:prSet presAssocID="{88572F52-B28F-4799-9877-28B3690C4419}" presName="childShp" presStyleLbl="bgAccFollowNode1" presStyleIdx="3" presStyleCnt="14">
        <dgm:presLayoutVars>
          <dgm:bulletEnabled val="1"/>
        </dgm:presLayoutVars>
      </dgm:prSet>
      <dgm:spPr/>
    </dgm:pt>
    <dgm:pt modelId="{2F996669-9432-4E72-AE5C-13492E08676C}" type="pres">
      <dgm:prSet presAssocID="{456C750B-42EF-4056-A657-537732360042}" presName="spacing" presStyleCnt="0"/>
      <dgm:spPr/>
    </dgm:pt>
    <dgm:pt modelId="{0C2A618B-73DC-4719-85A6-F9837FDAD57A}" type="pres">
      <dgm:prSet presAssocID="{2573C892-6025-4246-AB54-6DF54F4CEE26}" presName="linNode" presStyleCnt="0"/>
      <dgm:spPr/>
    </dgm:pt>
    <dgm:pt modelId="{90B80052-794C-40A5-A543-4597D43A6013}" type="pres">
      <dgm:prSet presAssocID="{2573C892-6025-4246-AB54-6DF54F4CEE26}" presName="parentShp" presStyleLbl="node1" presStyleIdx="4" presStyleCnt="14" custScaleX="1906890">
        <dgm:presLayoutVars>
          <dgm:bulletEnabled val="1"/>
        </dgm:presLayoutVars>
      </dgm:prSet>
      <dgm:spPr/>
    </dgm:pt>
    <dgm:pt modelId="{568AE77F-4131-48F0-BF1D-5841156D6AB8}" type="pres">
      <dgm:prSet presAssocID="{2573C892-6025-4246-AB54-6DF54F4CEE26}" presName="childShp" presStyleLbl="bgAccFollowNode1" presStyleIdx="4" presStyleCnt="14">
        <dgm:presLayoutVars>
          <dgm:bulletEnabled val="1"/>
        </dgm:presLayoutVars>
      </dgm:prSet>
      <dgm:spPr/>
    </dgm:pt>
    <dgm:pt modelId="{FF5BEC3E-F3B6-4D86-B2E1-5D542F7359D0}" type="pres">
      <dgm:prSet presAssocID="{1CD018A9-D31F-42ED-8B39-062693985394}" presName="spacing" presStyleCnt="0"/>
      <dgm:spPr/>
    </dgm:pt>
    <dgm:pt modelId="{DB497405-95CF-4BCD-98B3-2AC5DC27B5CD}" type="pres">
      <dgm:prSet presAssocID="{BC0D68AC-98BB-436B-9209-2BD77CE4469B}" presName="linNode" presStyleCnt="0"/>
      <dgm:spPr/>
    </dgm:pt>
    <dgm:pt modelId="{4A733758-CC61-4CA1-A540-DE4A8BEF24F9}" type="pres">
      <dgm:prSet presAssocID="{BC0D68AC-98BB-436B-9209-2BD77CE4469B}" presName="parentShp" presStyleLbl="node1" presStyleIdx="5" presStyleCnt="14" custScaleX="1250708">
        <dgm:presLayoutVars>
          <dgm:bulletEnabled val="1"/>
        </dgm:presLayoutVars>
      </dgm:prSet>
      <dgm:spPr/>
    </dgm:pt>
    <dgm:pt modelId="{33486C86-4C50-4895-B40A-46247C25A523}" type="pres">
      <dgm:prSet presAssocID="{BC0D68AC-98BB-436B-9209-2BD77CE4469B}" presName="childShp" presStyleLbl="bgAccFollowNode1" presStyleIdx="5" presStyleCnt="14" custScaleX="67057">
        <dgm:presLayoutVars>
          <dgm:bulletEnabled val="1"/>
        </dgm:presLayoutVars>
      </dgm:prSet>
      <dgm:spPr/>
    </dgm:pt>
    <dgm:pt modelId="{5AA02B58-8916-4521-99C3-B9F27EA371D2}" type="pres">
      <dgm:prSet presAssocID="{DE01E211-D12D-448F-996A-A6522C40C056}" presName="spacing" presStyleCnt="0"/>
      <dgm:spPr/>
    </dgm:pt>
    <dgm:pt modelId="{B1B5308E-C98D-47A0-8839-9AD1283F317A}" type="pres">
      <dgm:prSet presAssocID="{9FC31CDD-54CA-42A4-A478-55BCB5219824}" presName="linNode" presStyleCnt="0"/>
      <dgm:spPr/>
    </dgm:pt>
    <dgm:pt modelId="{14C3D402-9A4D-4F07-86F8-0FBCB14DC3E4}" type="pres">
      <dgm:prSet presAssocID="{9FC31CDD-54CA-42A4-A478-55BCB5219824}" presName="parentShp" presStyleLbl="node1" presStyleIdx="6" presStyleCnt="14" custScaleX="1789256">
        <dgm:presLayoutVars>
          <dgm:bulletEnabled val="1"/>
        </dgm:presLayoutVars>
      </dgm:prSet>
      <dgm:spPr/>
    </dgm:pt>
    <dgm:pt modelId="{3C3E1801-96C5-4FA8-9830-6FC1BA9062EE}" type="pres">
      <dgm:prSet presAssocID="{9FC31CDD-54CA-42A4-A478-55BCB5219824}" presName="childShp" presStyleLbl="bgAccFollowNode1" presStyleIdx="6" presStyleCnt="14">
        <dgm:presLayoutVars>
          <dgm:bulletEnabled val="1"/>
        </dgm:presLayoutVars>
      </dgm:prSet>
      <dgm:spPr/>
    </dgm:pt>
    <dgm:pt modelId="{586BB703-0D9A-40B5-8D59-920A9C5B5997}" type="pres">
      <dgm:prSet presAssocID="{DB751C7B-7E4F-4064-9AAC-EFA11767A362}" presName="spacing" presStyleCnt="0"/>
      <dgm:spPr/>
    </dgm:pt>
    <dgm:pt modelId="{A5CEFEC7-0B95-440B-B294-DAEB04A72557}" type="pres">
      <dgm:prSet presAssocID="{340C004A-374D-470D-9AC5-E03D238795B8}" presName="linNode" presStyleCnt="0"/>
      <dgm:spPr/>
    </dgm:pt>
    <dgm:pt modelId="{60569E70-E74F-4E64-8798-1D2898216243}" type="pres">
      <dgm:prSet presAssocID="{340C004A-374D-470D-9AC5-E03D238795B8}" presName="parentShp" presStyleLbl="node1" presStyleIdx="7" presStyleCnt="14" custScaleX="1817922">
        <dgm:presLayoutVars>
          <dgm:bulletEnabled val="1"/>
        </dgm:presLayoutVars>
      </dgm:prSet>
      <dgm:spPr/>
    </dgm:pt>
    <dgm:pt modelId="{8C25C98F-508D-47F0-BCFD-B136288574D5}" type="pres">
      <dgm:prSet presAssocID="{340C004A-374D-470D-9AC5-E03D238795B8}" presName="childShp" presStyleLbl="bgAccFollowNode1" presStyleIdx="7" presStyleCnt="14">
        <dgm:presLayoutVars>
          <dgm:bulletEnabled val="1"/>
        </dgm:presLayoutVars>
      </dgm:prSet>
      <dgm:spPr/>
    </dgm:pt>
    <dgm:pt modelId="{3F81FA12-82CC-4628-9B12-1626F9F0E457}" type="pres">
      <dgm:prSet presAssocID="{96673C4B-11BE-45BC-89D2-7466C24B879D}" presName="spacing" presStyleCnt="0"/>
      <dgm:spPr/>
    </dgm:pt>
    <dgm:pt modelId="{C3D4C3DF-BCA1-4B8E-89FB-58FE84389F9B}" type="pres">
      <dgm:prSet presAssocID="{5CE27929-9162-47EF-83D2-482B71AA2FA1}" presName="linNode" presStyleCnt="0"/>
      <dgm:spPr/>
    </dgm:pt>
    <dgm:pt modelId="{6971F72A-FF55-4D0A-8A94-6B9D92AE9FAE}" type="pres">
      <dgm:prSet presAssocID="{5CE27929-9162-47EF-83D2-482B71AA2FA1}" presName="parentShp" presStyleLbl="node1" presStyleIdx="8" presStyleCnt="14" custScaleX="1783173">
        <dgm:presLayoutVars>
          <dgm:bulletEnabled val="1"/>
        </dgm:presLayoutVars>
      </dgm:prSet>
      <dgm:spPr/>
    </dgm:pt>
    <dgm:pt modelId="{6CB35929-57C0-4646-A508-4F0D485EE2A5}" type="pres">
      <dgm:prSet presAssocID="{5CE27929-9162-47EF-83D2-482B71AA2FA1}" presName="childShp" presStyleLbl="bgAccFollowNode1" presStyleIdx="8" presStyleCnt="14">
        <dgm:presLayoutVars>
          <dgm:bulletEnabled val="1"/>
        </dgm:presLayoutVars>
      </dgm:prSet>
      <dgm:spPr/>
    </dgm:pt>
    <dgm:pt modelId="{A2386518-9B1E-476D-9328-51979B85B0F7}" type="pres">
      <dgm:prSet presAssocID="{771D1C95-9560-464F-A4EA-88DD4100CF6E}" presName="spacing" presStyleCnt="0"/>
      <dgm:spPr/>
    </dgm:pt>
    <dgm:pt modelId="{AB614132-4B16-4E5B-9EEA-1FCB21421D96}" type="pres">
      <dgm:prSet presAssocID="{36F9867D-5D3D-464E-9D30-58DC8EFC6065}" presName="linNode" presStyleCnt="0"/>
      <dgm:spPr/>
    </dgm:pt>
    <dgm:pt modelId="{E1628216-60BA-42BB-B441-E51CBFF82130}" type="pres">
      <dgm:prSet presAssocID="{36F9867D-5D3D-464E-9D30-58DC8EFC6065}" presName="parentShp" presStyleLbl="node1" presStyleIdx="9" presStyleCnt="14" custScaleX="1741827">
        <dgm:presLayoutVars>
          <dgm:bulletEnabled val="1"/>
        </dgm:presLayoutVars>
      </dgm:prSet>
      <dgm:spPr/>
    </dgm:pt>
    <dgm:pt modelId="{8B2033C6-3191-4DB3-B441-9FA9663CED7C}" type="pres">
      <dgm:prSet presAssocID="{36F9867D-5D3D-464E-9D30-58DC8EFC6065}" presName="childShp" presStyleLbl="bgAccFollowNode1" presStyleIdx="9" presStyleCnt="14">
        <dgm:presLayoutVars>
          <dgm:bulletEnabled val="1"/>
        </dgm:presLayoutVars>
      </dgm:prSet>
      <dgm:spPr/>
    </dgm:pt>
    <dgm:pt modelId="{BBF16B25-32E9-4013-BDDF-F8F8CC4C0B35}" type="pres">
      <dgm:prSet presAssocID="{9FB9A031-754E-4D9E-90EC-0FCFA7994AAB}" presName="spacing" presStyleCnt="0"/>
      <dgm:spPr/>
    </dgm:pt>
    <dgm:pt modelId="{6DB88809-D0B3-4F27-A581-EB91B4429770}" type="pres">
      <dgm:prSet presAssocID="{75F9D50D-157C-41F0-94BD-FECAD2C14188}" presName="linNode" presStyleCnt="0"/>
      <dgm:spPr/>
    </dgm:pt>
    <dgm:pt modelId="{5E443DCF-6550-4410-83EA-BF4735DBF081}" type="pres">
      <dgm:prSet presAssocID="{75F9D50D-157C-41F0-94BD-FECAD2C14188}" presName="parentShp" presStyleLbl="node1" presStyleIdx="10" presStyleCnt="14" custScaleX="1712375">
        <dgm:presLayoutVars>
          <dgm:bulletEnabled val="1"/>
        </dgm:presLayoutVars>
      </dgm:prSet>
      <dgm:spPr/>
    </dgm:pt>
    <dgm:pt modelId="{8DB97D13-5ACB-4BBB-9717-1D40FC01D2C8}" type="pres">
      <dgm:prSet presAssocID="{75F9D50D-157C-41F0-94BD-FECAD2C14188}" presName="childShp" presStyleLbl="bgAccFollowNode1" presStyleIdx="10" presStyleCnt="14">
        <dgm:presLayoutVars>
          <dgm:bulletEnabled val="1"/>
        </dgm:presLayoutVars>
      </dgm:prSet>
      <dgm:spPr/>
    </dgm:pt>
    <dgm:pt modelId="{D9BC3003-E941-4FE6-BB77-5A5F73C8D0FA}" type="pres">
      <dgm:prSet presAssocID="{21B976FC-4BC0-4770-9EE3-36CF510D610D}" presName="spacing" presStyleCnt="0"/>
      <dgm:spPr/>
    </dgm:pt>
    <dgm:pt modelId="{282D06B2-3A70-40AB-91D7-B6931AE33A67}" type="pres">
      <dgm:prSet presAssocID="{6E9E537F-615A-46B8-A1E8-9D8ED009E277}" presName="linNode" presStyleCnt="0"/>
      <dgm:spPr/>
    </dgm:pt>
    <dgm:pt modelId="{CA66720F-804E-43C5-848B-D2EED447A95C}" type="pres">
      <dgm:prSet presAssocID="{6E9E537F-615A-46B8-A1E8-9D8ED009E277}" presName="parentShp" presStyleLbl="node1" presStyleIdx="11" presStyleCnt="14" custScaleX="1721930">
        <dgm:presLayoutVars>
          <dgm:bulletEnabled val="1"/>
        </dgm:presLayoutVars>
      </dgm:prSet>
      <dgm:spPr/>
    </dgm:pt>
    <dgm:pt modelId="{E9DD1034-9F72-42CB-A3C1-7F3CE5969FE7}" type="pres">
      <dgm:prSet presAssocID="{6E9E537F-615A-46B8-A1E8-9D8ED009E277}" presName="childShp" presStyleLbl="bgAccFollowNode1" presStyleIdx="11" presStyleCnt="14">
        <dgm:presLayoutVars>
          <dgm:bulletEnabled val="1"/>
        </dgm:presLayoutVars>
      </dgm:prSet>
      <dgm:spPr/>
    </dgm:pt>
    <dgm:pt modelId="{E4D09909-8A10-429F-86A6-31BC2C3E7A99}" type="pres">
      <dgm:prSet presAssocID="{5CF597F6-1DB6-46D3-88CA-F3C7BE095A89}" presName="spacing" presStyleCnt="0"/>
      <dgm:spPr/>
    </dgm:pt>
    <dgm:pt modelId="{A2DB9760-45BC-4952-8E07-A549C734C26E}" type="pres">
      <dgm:prSet presAssocID="{4CBC41DB-7D4B-4DF5-9B11-FCF9A4A67A02}" presName="linNode" presStyleCnt="0"/>
      <dgm:spPr/>
    </dgm:pt>
    <dgm:pt modelId="{40E40501-F4DE-4456-9EC2-A6934FA70028}" type="pres">
      <dgm:prSet presAssocID="{4CBC41DB-7D4B-4DF5-9B11-FCF9A4A67A02}" presName="parentShp" presStyleLbl="node1" presStyleIdx="12" presStyleCnt="14" custScaleX="1697066">
        <dgm:presLayoutVars>
          <dgm:bulletEnabled val="1"/>
        </dgm:presLayoutVars>
      </dgm:prSet>
      <dgm:spPr/>
    </dgm:pt>
    <dgm:pt modelId="{7707F58E-3C6C-400B-9B66-7886F15EA2AE}" type="pres">
      <dgm:prSet presAssocID="{4CBC41DB-7D4B-4DF5-9B11-FCF9A4A67A02}" presName="childShp" presStyleLbl="bgAccFollowNode1" presStyleIdx="12" presStyleCnt="14">
        <dgm:presLayoutVars>
          <dgm:bulletEnabled val="1"/>
        </dgm:presLayoutVars>
      </dgm:prSet>
      <dgm:spPr/>
    </dgm:pt>
    <dgm:pt modelId="{370F0D14-0126-4F81-A034-4E183C2E2373}" type="pres">
      <dgm:prSet presAssocID="{A88AFB02-6F34-4495-A948-8A5FC61E4C98}" presName="spacing" presStyleCnt="0"/>
      <dgm:spPr/>
    </dgm:pt>
    <dgm:pt modelId="{0BEE680F-445E-41C3-B546-52DB581F5114}" type="pres">
      <dgm:prSet presAssocID="{AED3AFDD-B079-4314-B61E-8579A649A12B}" presName="linNode" presStyleCnt="0"/>
      <dgm:spPr/>
    </dgm:pt>
    <dgm:pt modelId="{0AA4E6D9-065D-4917-8C77-AEC4A7985083}" type="pres">
      <dgm:prSet presAssocID="{AED3AFDD-B079-4314-B61E-8579A649A12B}" presName="parentShp" presStyleLbl="node1" presStyleIdx="13" presStyleCnt="14" custScaleX="1641895">
        <dgm:presLayoutVars>
          <dgm:bulletEnabled val="1"/>
        </dgm:presLayoutVars>
      </dgm:prSet>
      <dgm:spPr/>
    </dgm:pt>
    <dgm:pt modelId="{D7A3FF33-D6CB-407E-B389-4EB0D5FF8132}" type="pres">
      <dgm:prSet presAssocID="{AED3AFDD-B079-4314-B61E-8579A649A12B}" presName="childShp" presStyleLbl="bgAccFollowNode1" presStyleIdx="13" presStyleCnt="14">
        <dgm:presLayoutVars>
          <dgm:bulletEnabled val="1"/>
        </dgm:presLayoutVars>
      </dgm:prSet>
      <dgm:spPr/>
    </dgm:pt>
  </dgm:ptLst>
  <dgm:cxnLst>
    <dgm:cxn modelId="{019E3404-F8D8-4457-A35E-2006C02441D6}" srcId="{340C004A-374D-470D-9AC5-E03D238795B8}" destId="{AEC8D379-5A68-4B39-8432-3377C9DD680E}" srcOrd="0" destOrd="0" parTransId="{D60C7895-71C7-4C23-AEB8-1D0CB901F54C}" sibTransId="{AF3BA1BC-0060-411E-9D7E-08159171DBC8}"/>
    <dgm:cxn modelId="{FD85510C-54AA-4F6B-AB3F-D2D632F940F0}" type="presOf" srcId="{275FAB90-7C0A-45CC-BC1F-27EA11BD0E56}" destId="{EF9469CA-DC37-4056-BC81-FE5323D8D0C6}" srcOrd="0" destOrd="0" presId="urn:microsoft.com/office/officeart/2005/8/layout/vList6"/>
    <dgm:cxn modelId="{965BA70F-A218-47A5-8799-CD87CFBA8211}" type="presOf" srcId="{AED3AFDD-B079-4314-B61E-8579A649A12B}" destId="{0AA4E6D9-065D-4917-8C77-AEC4A7985083}" srcOrd="0" destOrd="0" presId="urn:microsoft.com/office/officeart/2005/8/layout/vList6"/>
    <dgm:cxn modelId="{70A5D50F-2A32-4679-9347-24E5C66B4A5C}" type="presOf" srcId="{9B5FA1DA-9A8F-43E9-BB54-B8AC786394BC}" destId="{E5C44D2F-4BE5-44C8-9140-91E766EDA266}" srcOrd="0" destOrd="0" presId="urn:microsoft.com/office/officeart/2005/8/layout/vList6"/>
    <dgm:cxn modelId="{B0C88910-5C55-4795-A742-9CA823154926}" srcId="{1E89723C-ED1A-4756-8FD0-66E6F3411C28}" destId="{2573C892-6025-4246-AB54-6DF54F4CEE26}" srcOrd="4" destOrd="0" parTransId="{7936CA30-31FE-4DCA-8321-1A9CDDCDD726}" sibTransId="{1CD018A9-D31F-42ED-8B39-062693985394}"/>
    <dgm:cxn modelId="{76046115-DA05-4C04-A204-EF0B60F30577}" srcId="{72CB99EA-1AC0-4B4F-99D9-774904C4EF9E}" destId="{3BE70F8E-58FC-4201-B04D-03DEF1954A54}" srcOrd="0" destOrd="0" parTransId="{3984F6DE-BA49-4373-BFE0-98B2DED97A4A}" sibTransId="{BF112E7F-0AAC-47DD-BC1C-7E290FB3F9AA}"/>
    <dgm:cxn modelId="{BC887219-350B-49BC-BEDE-F18D439C4351}" srcId="{275FAB90-7C0A-45CC-BC1F-27EA11BD0E56}" destId="{02014795-881A-4A17-AF27-7FC930975F9E}" srcOrd="0" destOrd="0" parTransId="{3C09A88D-215E-4C4F-B6D5-BA9A417F3D31}" sibTransId="{A8272126-3842-4872-944F-B2ADE86DE2F4}"/>
    <dgm:cxn modelId="{900EC61C-4FA4-40F2-99F7-A4225AC44EDA}" srcId="{1E89723C-ED1A-4756-8FD0-66E6F3411C28}" destId="{6E9E537F-615A-46B8-A1E8-9D8ED009E277}" srcOrd="11" destOrd="0" parTransId="{DD680256-ADC1-4EC5-8B43-294FE12F3A57}" sibTransId="{5CF597F6-1DB6-46D3-88CA-F3C7BE095A89}"/>
    <dgm:cxn modelId="{98173420-8ACB-4566-B80F-6DBE0122B95B}" type="presOf" srcId="{36F9867D-5D3D-464E-9D30-58DC8EFC6065}" destId="{E1628216-60BA-42BB-B441-E51CBFF82130}" srcOrd="0" destOrd="0" presId="urn:microsoft.com/office/officeart/2005/8/layout/vList6"/>
    <dgm:cxn modelId="{BA9A852B-2D22-4F01-91B8-B9C929BA4DC6}" type="presOf" srcId="{5CE27929-9162-47EF-83D2-482B71AA2FA1}" destId="{6971F72A-FF55-4D0A-8A94-6B9D92AE9FAE}" srcOrd="0" destOrd="0" presId="urn:microsoft.com/office/officeart/2005/8/layout/vList6"/>
    <dgm:cxn modelId="{1808A12D-F32B-47CF-BE16-0F470E0D5C7A}" type="presOf" srcId="{7871221A-D18C-47A0-9D66-21D36EBABB97}" destId="{8DB97D13-5ACB-4BBB-9717-1D40FC01D2C8}" srcOrd="0" destOrd="0" presId="urn:microsoft.com/office/officeart/2005/8/layout/vList6"/>
    <dgm:cxn modelId="{97C47E36-5F50-42FE-9F31-5A5E65BE1D4E}" srcId="{1E89723C-ED1A-4756-8FD0-66E6F3411C28}" destId="{36F9867D-5D3D-464E-9D30-58DC8EFC6065}" srcOrd="9" destOrd="0" parTransId="{8508F2E7-BD81-4309-A949-BAF27A36D897}" sibTransId="{9FB9A031-754E-4D9E-90EC-0FCFA7994AAB}"/>
    <dgm:cxn modelId="{10AAAE39-1BB6-47D1-8D33-0C4AAF861D38}" type="presOf" srcId="{AEC8D379-5A68-4B39-8432-3377C9DD680E}" destId="{8C25C98F-508D-47F0-BCFD-B136288574D5}" srcOrd="0" destOrd="0" presId="urn:microsoft.com/office/officeart/2005/8/layout/vList6"/>
    <dgm:cxn modelId="{F980C03B-27A1-451F-AF90-EEF234077381}" srcId="{36F9867D-5D3D-464E-9D30-58DC8EFC6065}" destId="{2424C7D4-2A65-43B7-8C2F-AC580CB46F5D}" srcOrd="0" destOrd="0" parTransId="{3F248299-765E-413E-AC66-0872FF89D7B6}" sibTransId="{ABB716D5-6DA0-45F9-AACF-F7DA46CA70D2}"/>
    <dgm:cxn modelId="{DD978743-DEA1-43D3-9B66-709F683DCAA0}" srcId="{1E89723C-ED1A-4756-8FD0-66E6F3411C28}" destId="{88572F52-B28F-4799-9877-28B3690C4419}" srcOrd="3" destOrd="0" parTransId="{2AF389DE-B6DB-4145-923A-80F49232BA9C}" sibTransId="{456C750B-42EF-4056-A657-537732360042}"/>
    <dgm:cxn modelId="{D7C6C145-D234-4D25-82C6-095EBF92157E}" srcId="{1E89723C-ED1A-4756-8FD0-66E6F3411C28}" destId="{4CBC41DB-7D4B-4DF5-9B11-FCF9A4A67A02}" srcOrd="12" destOrd="0" parTransId="{36E6A179-92FD-4E41-8E1F-FBC818B35713}" sibTransId="{A88AFB02-6F34-4495-A948-8A5FC61E4C98}"/>
    <dgm:cxn modelId="{13D63947-7C67-4366-8030-1D170EAB7E04}" type="presOf" srcId="{7990CDA7-F727-47DB-A919-E543918C3012}" destId="{3C3E1801-96C5-4FA8-9830-6FC1BA9062EE}" srcOrd="0" destOrd="0" presId="urn:microsoft.com/office/officeart/2005/8/layout/vList6"/>
    <dgm:cxn modelId="{1EE7636A-BF3A-4455-BC37-CB9C1FFA5715}" srcId="{75F9D50D-157C-41F0-94BD-FECAD2C14188}" destId="{7871221A-D18C-47A0-9D66-21D36EBABB97}" srcOrd="0" destOrd="0" parTransId="{BB8DE345-6675-4229-B18D-B882CBA79457}" sibTransId="{AF614F79-2BBA-4574-8C8F-2D2208C9D1D6}"/>
    <dgm:cxn modelId="{80A46E6B-DA4E-41F1-A159-855537C8C514}" type="presOf" srcId="{02014795-881A-4A17-AF27-7FC930975F9E}" destId="{5D673776-405E-49BB-9BD7-61659E2C5AED}" srcOrd="0" destOrd="0" presId="urn:microsoft.com/office/officeart/2005/8/layout/vList6"/>
    <dgm:cxn modelId="{6B09826C-00A3-4FCE-B6AC-B005CC0BD55E}" srcId="{1E89723C-ED1A-4756-8FD0-66E6F3411C28}" destId="{9B5FA1DA-9A8F-43E9-BB54-B8AC786394BC}" srcOrd="1" destOrd="0" parTransId="{BF5467A7-55E7-4F8B-B6CA-0E42779C72E7}" sibTransId="{0FF97E79-1A7A-4502-BE84-339D14EC3A68}"/>
    <dgm:cxn modelId="{FEE29E6E-3DD9-4E4C-A538-7602EF8BC07D}" srcId="{5CE27929-9162-47EF-83D2-482B71AA2FA1}" destId="{CBC01EC8-35A1-4BDF-BCAB-07A92CC07893}" srcOrd="0" destOrd="0" parTransId="{BCD3D85F-AC51-4549-B0D6-11262F6EBEEC}" sibTransId="{1DF3434E-904B-491F-9477-001894E505E2}"/>
    <dgm:cxn modelId="{9623B66E-4EAC-4C6E-8E80-AB72D6F4BB03}" type="presOf" srcId="{2573C892-6025-4246-AB54-6DF54F4CEE26}" destId="{90B80052-794C-40A5-A543-4597D43A6013}" srcOrd="0" destOrd="0" presId="urn:microsoft.com/office/officeart/2005/8/layout/vList6"/>
    <dgm:cxn modelId="{B296FA52-9D50-436A-888E-6BB91DEB1938}" type="presOf" srcId="{1E89723C-ED1A-4756-8FD0-66E6F3411C28}" destId="{5AC23E57-443F-448B-A7E7-291241FA8391}" srcOrd="0" destOrd="0" presId="urn:microsoft.com/office/officeart/2005/8/layout/vList6"/>
    <dgm:cxn modelId="{F02B1E53-D0BA-4F26-BFD4-2B1BC224D404}" type="presOf" srcId="{BC0D68AC-98BB-436B-9209-2BD77CE4469B}" destId="{4A733758-CC61-4CA1-A540-DE4A8BEF24F9}" srcOrd="0" destOrd="0" presId="urn:microsoft.com/office/officeart/2005/8/layout/vList6"/>
    <dgm:cxn modelId="{DD5E3E54-B5D3-4234-9217-A97739F81478}" srcId="{9B5FA1DA-9A8F-43E9-BB54-B8AC786394BC}" destId="{2FDC4104-EE6F-4DC0-B15A-0B05E6F15696}" srcOrd="0" destOrd="0" parTransId="{8EF348A8-F076-46FA-A472-42E3672FE4A6}" sibTransId="{B830E45D-EC14-467B-94D8-98F48678C910}"/>
    <dgm:cxn modelId="{08842B75-3AD7-4C94-BC38-39826514BC79}" srcId="{AED3AFDD-B079-4314-B61E-8579A649A12B}" destId="{0883AB11-9A64-49CA-B93D-A3F6493E1694}" srcOrd="0" destOrd="0" parTransId="{606BE81E-2383-444C-A265-4C3FE8B84B62}" sibTransId="{38A6BFFA-35C8-4BCA-BE4D-E124443162D7}"/>
    <dgm:cxn modelId="{B50FBE77-DD86-4A27-A09F-E87E1FAF9021}" srcId="{1E89723C-ED1A-4756-8FD0-66E6F3411C28}" destId="{5CE27929-9162-47EF-83D2-482B71AA2FA1}" srcOrd="8" destOrd="0" parTransId="{6C5D649C-7455-474D-9DE0-8B9433262D24}" sibTransId="{771D1C95-9560-464F-A4EA-88DD4100CF6E}"/>
    <dgm:cxn modelId="{A459BD58-E43B-4752-BD67-5E9A2740FF4F}" srcId="{88572F52-B28F-4799-9877-28B3690C4419}" destId="{24C60AD4-976F-447A-B95E-1BA534D18ECA}" srcOrd="0" destOrd="0" parTransId="{8210AA31-5FAF-477C-AC20-2920F12D8CB1}" sibTransId="{6B7D183D-C04F-4C15-A98F-BD7D61438064}"/>
    <dgm:cxn modelId="{B9AF6780-A547-43A7-AE43-5ADAACF74209}" type="presOf" srcId="{88572F52-B28F-4799-9877-28B3690C4419}" destId="{60E7F169-E379-44CD-8300-DEB51BE79FA7}" srcOrd="0" destOrd="0" presId="urn:microsoft.com/office/officeart/2005/8/layout/vList6"/>
    <dgm:cxn modelId="{24CF0E82-7BA5-4DA6-A7AC-7B10B8C0DDCD}" type="presOf" srcId="{72CB99EA-1AC0-4B4F-99D9-774904C4EF9E}" destId="{0A38EF0C-3A67-45D2-A44D-480B26BDF945}" srcOrd="0" destOrd="0" presId="urn:microsoft.com/office/officeart/2005/8/layout/vList6"/>
    <dgm:cxn modelId="{0643B583-5669-4A09-8808-FDC37ED3E99A}" type="presOf" srcId="{2424C7D4-2A65-43B7-8C2F-AC580CB46F5D}" destId="{8B2033C6-3191-4DB3-B441-9FA9663CED7C}" srcOrd="0" destOrd="0" presId="urn:microsoft.com/office/officeart/2005/8/layout/vList6"/>
    <dgm:cxn modelId="{C5D1CD8D-DFF8-44DC-8F9C-AA30EB21E289}" srcId="{4CBC41DB-7D4B-4DF5-9B11-FCF9A4A67A02}" destId="{FAA0C199-BBD9-48BF-8688-9B1232479A06}" srcOrd="0" destOrd="0" parTransId="{E1BB24DD-6DCA-4874-9A88-54FDBACD6BB8}" sibTransId="{11CB5743-4AEF-49DF-B491-C01F25A5C2F4}"/>
    <dgm:cxn modelId="{11A8CB93-5159-42A6-B3C3-DAE88CE0FF13}" srcId="{1E89723C-ED1A-4756-8FD0-66E6F3411C28}" destId="{340C004A-374D-470D-9AC5-E03D238795B8}" srcOrd="7" destOrd="0" parTransId="{D6D3ADF0-5B8F-4B3E-8C49-327982CB105E}" sibTransId="{96673C4B-11BE-45BC-89D2-7466C24B879D}"/>
    <dgm:cxn modelId="{6305DC98-7926-428D-B6C4-6A44CBE68B56}" type="presOf" srcId="{FAA0C199-BBD9-48BF-8688-9B1232479A06}" destId="{7707F58E-3C6C-400B-9B66-7886F15EA2AE}" srcOrd="0" destOrd="0" presId="urn:microsoft.com/office/officeart/2005/8/layout/vList6"/>
    <dgm:cxn modelId="{47550E9A-FFB1-4F50-80C4-1A2527E9051A}" srcId="{BC0D68AC-98BB-436B-9209-2BD77CE4469B}" destId="{2A715B91-C449-4F32-BE25-04DC71AF72C5}" srcOrd="0" destOrd="0" parTransId="{4ADBA9AF-FB2F-4C08-96C4-8D652D3E4D3E}" sibTransId="{E7B53221-0006-4241-942B-D57538010B4B}"/>
    <dgm:cxn modelId="{8C292EAA-C0D7-4676-A7AB-5A788E5389F3}" type="presOf" srcId="{340C004A-374D-470D-9AC5-E03D238795B8}" destId="{60569E70-E74F-4E64-8798-1D2898216243}" srcOrd="0" destOrd="0" presId="urn:microsoft.com/office/officeart/2005/8/layout/vList6"/>
    <dgm:cxn modelId="{1DE4E4AC-5FA2-4339-BC85-3402A05F07A6}" srcId="{9FC31CDD-54CA-42A4-A478-55BCB5219824}" destId="{7990CDA7-F727-47DB-A919-E543918C3012}" srcOrd="0" destOrd="0" parTransId="{6A147C15-B2E3-42A4-A045-1B209101CD9B}" sibTransId="{DDAEDCFE-3B76-4B48-B53D-B16702F52A40}"/>
    <dgm:cxn modelId="{434EA9B4-DB11-4354-8D0D-FE8F3B236DAA}" type="presOf" srcId="{75F9D50D-157C-41F0-94BD-FECAD2C14188}" destId="{5E443DCF-6550-4410-83EA-BF4735DBF081}" srcOrd="0" destOrd="0" presId="urn:microsoft.com/office/officeart/2005/8/layout/vList6"/>
    <dgm:cxn modelId="{8A5E6AB7-072F-41A0-A299-4725B4CD6079}" type="presOf" srcId="{CBC01EC8-35A1-4BDF-BCAB-07A92CC07893}" destId="{6CB35929-57C0-4646-A508-4F0D485EE2A5}" srcOrd="0" destOrd="0" presId="urn:microsoft.com/office/officeart/2005/8/layout/vList6"/>
    <dgm:cxn modelId="{80F05ABA-564E-4E40-8F53-690F31F41601}" srcId="{1E89723C-ED1A-4756-8FD0-66E6F3411C28}" destId="{AED3AFDD-B079-4314-B61E-8579A649A12B}" srcOrd="13" destOrd="0" parTransId="{10528CB8-86FC-4068-B57D-EF4FC611E6E1}" sibTransId="{FC243AC2-73B7-4C64-8695-998E8A5DDC13}"/>
    <dgm:cxn modelId="{7A4EAFC1-ECDD-405D-87B6-DF13D9F98A3D}" type="presOf" srcId="{2A715B91-C449-4F32-BE25-04DC71AF72C5}" destId="{33486C86-4C50-4895-B40A-46247C25A523}" srcOrd="0" destOrd="0" presId="urn:microsoft.com/office/officeart/2005/8/layout/vList6"/>
    <dgm:cxn modelId="{6FAC5DC6-604D-415D-BE27-5A978F2E96CA}" type="presOf" srcId="{2FDC4104-EE6F-4DC0-B15A-0B05E6F15696}" destId="{AFE313F8-6027-4202-B877-A18BB1CF74BA}" srcOrd="0" destOrd="0" presId="urn:microsoft.com/office/officeart/2005/8/layout/vList6"/>
    <dgm:cxn modelId="{0DCD57CD-6721-4EBA-92FE-F222AECEA604}" type="presOf" srcId="{24C60AD4-976F-447A-B95E-1BA534D18ECA}" destId="{1CCC9EEB-813C-4B50-800B-EB7A6DD9A879}" srcOrd="0" destOrd="0" presId="urn:microsoft.com/office/officeart/2005/8/layout/vList6"/>
    <dgm:cxn modelId="{90E580D1-3227-4800-8613-E9F9503C5F49}" type="presOf" srcId="{3BE70F8E-58FC-4201-B04D-03DEF1954A54}" destId="{5EAB2627-2CE8-4C41-B48A-DDFBC075D760}" srcOrd="0" destOrd="0" presId="urn:microsoft.com/office/officeart/2005/8/layout/vList6"/>
    <dgm:cxn modelId="{619123D2-E22E-4829-90FB-9248BFB964CB}" type="presOf" srcId="{6E9E537F-615A-46B8-A1E8-9D8ED009E277}" destId="{CA66720F-804E-43C5-848B-D2EED447A95C}" srcOrd="0" destOrd="0" presId="urn:microsoft.com/office/officeart/2005/8/layout/vList6"/>
    <dgm:cxn modelId="{4636B2D2-980C-4625-BB36-7CF110DA33E1}" type="presOf" srcId="{4CBC41DB-7D4B-4DF5-9B11-FCF9A4A67A02}" destId="{40E40501-F4DE-4456-9EC2-A6934FA70028}" srcOrd="0" destOrd="0" presId="urn:microsoft.com/office/officeart/2005/8/layout/vList6"/>
    <dgm:cxn modelId="{418342DB-73D5-416D-93E5-B8351731DF42}" type="presOf" srcId="{0883AB11-9A64-49CA-B93D-A3F6493E1694}" destId="{D7A3FF33-D6CB-407E-B389-4EB0D5FF8132}" srcOrd="0" destOrd="0" presId="urn:microsoft.com/office/officeart/2005/8/layout/vList6"/>
    <dgm:cxn modelId="{4404FFDB-8517-4632-9936-CFA8BFB4A3B5}" srcId="{2573C892-6025-4246-AB54-6DF54F4CEE26}" destId="{778CBE53-14B8-4C6D-AE10-0B87C2CB1F63}" srcOrd="0" destOrd="0" parTransId="{A70D3222-ECD7-4B14-8FEE-9407F1402387}" sibTransId="{805E1C90-C5B4-42EA-937B-6B347D2DA245}"/>
    <dgm:cxn modelId="{64A154E1-7EE4-4430-BB27-91273F4859B1}" type="presOf" srcId="{9FC31CDD-54CA-42A4-A478-55BCB5219824}" destId="{14C3D402-9A4D-4F07-86F8-0FBCB14DC3E4}" srcOrd="0" destOrd="0" presId="urn:microsoft.com/office/officeart/2005/8/layout/vList6"/>
    <dgm:cxn modelId="{CD047DE3-803F-4C47-80E4-F29FFF88D838}" srcId="{1E89723C-ED1A-4756-8FD0-66E6F3411C28}" destId="{75F9D50D-157C-41F0-94BD-FECAD2C14188}" srcOrd="10" destOrd="0" parTransId="{95ADD941-EB76-4FAC-80A6-5A4EE36B71BB}" sibTransId="{21B976FC-4BC0-4770-9EE3-36CF510D610D}"/>
    <dgm:cxn modelId="{F5A394E7-9D44-4D89-91B1-D5592C0EB61B}" srcId="{1E89723C-ED1A-4756-8FD0-66E6F3411C28}" destId="{275FAB90-7C0A-45CC-BC1F-27EA11BD0E56}" srcOrd="0" destOrd="0" parTransId="{59F4B6D1-F64E-4A68-BE37-001770EBFE1E}" sibTransId="{0A26E39B-F22E-4F10-B83B-BD86F645DC3C}"/>
    <dgm:cxn modelId="{CF6A5FEB-45C9-4D26-BD2A-B95BD457A0E3}" type="presOf" srcId="{778CBE53-14B8-4C6D-AE10-0B87C2CB1F63}" destId="{568AE77F-4131-48F0-BF1D-5841156D6AB8}" srcOrd="0" destOrd="0" presId="urn:microsoft.com/office/officeart/2005/8/layout/vList6"/>
    <dgm:cxn modelId="{D1298EED-D53E-4030-BA1D-317AF66DD221}" srcId="{1E89723C-ED1A-4756-8FD0-66E6F3411C28}" destId="{BC0D68AC-98BB-436B-9209-2BD77CE4469B}" srcOrd="5" destOrd="0" parTransId="{053022C1-6D9B-4D13-B497-CF66B4E46D70}" sibTransId="{DE01E211-D12D-448F-996A-A6522C40C056}"/>
    <dgm:cxn modelId="{6E8FD8ED-D8C1-4117-868F-003FFF4E6F19}" srcId="{6E9E537F-615A-46B8-A1E8-9D8ED009E277}" destId="{A86EDE90-230D-4F9B-8456-E6860F99405F}" srcOrd="0" destOrd="0" parTransId="{770E5701-DA43-4C86-B1A2-0D2EE590C71B}" sibTransId="{7BA2C2AC-4691-49AC-9A57-24C9E542BC76}"/>
    <dgm:cxn modelId="{CFB198F9-C571-45BE-8C94-0D19C689C059}" srcId="{1E89723C-ED1A-4756-8FD0-66E6F3411C28}" destId="{72CB99EA-1AC0-4B4F-99D9-774904C4EF9E}" srcOrd="2" destOrd="0" parTransId="{AF3525F2-3B44-4D49-80B9-1C9D508C9796}" sibTransId="{4A803511-E6AB-40A4-8282-7B78E953151D}"/>
    <dgm:cxn modelId="{E9F925FB-951E-44F7-B24C-AA26778F539C}" type="presOf" srcId="{A86EDE90-230D-4F9B-8456-E6860F99405F}" destId="{E9DD1034-9F72-42CB-A3C1-7F3CE5969FE7}" srcOrd="0" destOrd="0" presId="urn:microsoft.com/office/officeart/2005/8/layout/vList6"/>
    <dgm:cxn modelId="{8C40DEFF-C5A7-44CF-B94F-600601B64B08}" srcId="{1E89723C-ED1A-4756-8FD0-66E6F3411C28}" destId="{9FC31CDD-54CA-42A4-A478-55BCB5219824}" srcOrd="6" destOrd="0" parTransId="{25C1F3A6-21A8-43CA-9B76-1D8D1625533C}" sibTransId="{DB751C7B-7E4F-4064-9AAC-EFA11767A362}"/>
    <dgm:cxn modelId="{AD80647D-DF75-4A58-9F5D-D32D04F422F0}" type="presParOf" srcId="{5AC23E57-443F-448B-A7E7-291241FA8391}" destId="{FA16B15B-94DA-46AB-82D5-0833CDBCAB37}" srcOrd="0" destOrd="0" presId="urn:microsoft.com/office/officeart/2005/8/layout/vList6"/>
    <dgm:cxn modelId="{5F0A5A82-CB8A-4E4A-BC92-BF2587531DED}" type="presParOf" srcId="{FA16B15B-94DA-46AB-82D5-0833CDBCAB37}" destId="{EF9469CA-DC37-4056-BC81-FE5323D8D0C6}" srcOrd="0" destOrd="0" presId="urn:microsoft.com/office/officeart/2005/8/layout/vList6"/>
    <dgm:cxn modelId="{1D7A26DC-7EA2-41DB-8BA3-DD03530395E2}" type="presParOf" srcId="{FA16B15B-94DA-46AB-82D5-0833CDBCAB37}" destId="{5D673776-405E-49BB-9BD7-61659E2C5AED}" srcOrd="1" destOrd="0" presId="urn:microsoft.com/office/officeart/2005/8/layout/vList6"/>
    <dgm:cxn modelId="{303106C6-8AB1-42DC-94BE-A3C7C853C105}" type="presParOf" srcId="{5AC23E57-443F-448B-A7E7-291241FA8391}" destId="{4188D721-A287-4304-9DAA-59A5C476FF35}" srcOrd="1" destOrd="0" presId="urn:microsoft.com/office/officeart/2005/8/layout/vList6"/>
    <dgm:cxn modelId="{95DF5456-DFD0-4C83-9E4D-EA41A8C02ECD}" type="presParOf" srcId="{5AC23E57-443F-448B-A7E7-291241FA8391}" destId="{863B77E6-888F-4C49-A996-D02F2D53571A}" srcOrd="2" destOrd="0" presId="urn:microsoft.com/office/officeart/2005/8/layout/vList6"/>
    <dgm:cxn modelId="{70E0B196-5A0E-4D16-AA03-8EEACC4084BE}" type="presParOf" srcId="{863B77E6-888F-4C49-A996-D02F2D53571A}" destId="{E5C44D2F-4BE5-44C8-9140-91E766EDA266}" srcOrd="0" destOrd="0" presId="urn:microsoft.com/office/officeart/2005/8/layout/vList6"/>
    <dgm:cxn modelId="{2C46ED91-B816-45B0-95C7-54201B0B4EC2}" type="presParOf" srcId="{863B77E6-888F-4C49-A996-D02F2D53571A}" destId="{AFE313F8-6027-4202-B877-A18BB1CF74BA}" srcOrd="1" destOrd="0" presId="urn:microsoft.com/office/officeart/2005/8/layout/vList6"/>
    <dgm:cxn modelId="{27BA2A25-480A-46CB-98FD-BB074F64562B}" type="presParOf" srcId="{5AC23E57-443F-448B-A7E7-291241FA8391}" destId="{679025FA-D430-4CEF-B89A-E3A2B6D2839D}" srcOrd="3" destOrd="0" presId="urn:microsoft.com/office/officeart/2005/8/layout/vList6"/>
    <dgm:cxn modelId="{F36AD117-9591-4C73-B5E0-A9DD4F389922}" type="presParOf" srcId="{5AC23E57-443F-448B-A7E7-291241FA8391}" destId="{BF180CBF-F2D2-4547-A63A-AE3D563EB570}" srcOrd="4" destOrd="0" presId="urn:microsoft.com/office/officeart/2005/8/layout/vList6"/>
    <dgm:cxn modelId="{C7D88D16-204D-4768-9699-79E093C07B2B}" type="presParOf" srcId="{BF180CBF-F2D2-4547-A63A-AE3D563EB570}" destId="{0A38EF0C-3A67-45D2-A44D-480B26BDF945}" srcOrd="0" destOrd="0" presId="urn:microsoft.com/office/officeart/2005/8/layout/vList6"/>
    <dgm:cxn modelId="{25F4C909-4A2B-46F6-B5B1-46A06F8944A6}" type="presParOf" srcId="{BF180CBF-F2D2-4547-A63A-AE3D563EB570}" destId="{5EAB2627-2CE8-4C41-B48A-DDFBC075D760}" srcOrd="1" destOrd="0" presId="urn:microsoft.com/office/officeart/2005/8/layout/vList6"/>
    <dgm:cxn modelId="{078F9851-9461-44D3-9A7A-1FBDD4215964}" type="presParOf" srcId="{5AC23E57-443F-448B-A7E7-291241FA8391}" destId="{1FD3548F-5347-4605-BCDC-DBD75477136A}" srcOrd="5" destOrd="0" presId="urn:microsoft.com/office/officeart/2005/8/layout/vList6"/>
    <dgm:cxn modelId="{E5FE38BA-4324-4E67-AC8C-5C59EDD3894E}" type="presParOf" srcId="{5AC23E57-443F-448B-A7E7-291241FA8391}" destId="{3C727D8A-1406-475E-91AD-C1F1DC87E6AA}" srcOrd="6" destOrd="0" presId="urn:microsoft.com/office/officeart/2005/8/layout/vList6"/>
    <dgm:cxn modelId="{3A2E171F-6D8B-46BC-A185-D732729BF189}" type="presParOf" srcId="{3C727D8A-1406-475E-91AD-C1F1DC87E6AA}" destId="{60E7F169-E379-44CD-8300-DEB51BE79FA7}" srcOrd="0" destOrd="0" presId="urn:microsoft.com/office/officeart/2005/8/layout/vList6"/>
    <dgm:cxn modelId="{21E34BE3-9F0E-4152-8BDD-2739F4CCFF5A}" type="presParOf" srcId="{3C727D8A-1406-475E-91AD-C1F1DC87E6AA}" destId="{1CCC9EEB-813C-4B50-800B-EB7A6DD9A879}" srcOrd="1" destOrd="0" presId="urn:microsoft.com/office/officeart/2005/8/layout/vList6"/>
    <dgm:cxn modelId="{B30E4824-F765-4E30-A10B-5F34A9E6253E}" type="presParOf" srcId="{5AC23E57-443F-448B-A7E7-291241FA8391}" destId="{2F996669-9432-4E72-AE5C-13492E08676C}" srcOrd="7" destOrd="0" presId="urn:microsoft.com/office/officeart/2005/8/layout/vList6"/>
    <dgm:cxn modelId="{9A5E2D53-095C-482F-BE32-D1F247CB41DC}" type="presParOf" srcId="{5AC23E57-443F-448B-A7E7-291241FA8391}" destId="{0C2A618B-73DC-4719-85A6-F9837FDAD57A}" srcOrd="8" destOrd="0" presId="urn:microsoft.com/office/officeart/2005/8/layout/vList6"/>
    <dgm:cxn modelId="{62459765-4920-48CC-A863-A2BBE864EAD0}" type="presParOf" srcId="{0C2A618B-73DC-4719-85A6-F9837FDAD57A}" destId="{90B80052-794C-40A5-A543-4597D43A6013}" srcOrd="0" destOrd="0" presId="urn:microsoft.com/office/officeart/2005/8/layout/vList6"/>
    <dgm:cxn modelId="{DB472A95-6C90-4230-AF06-61072E3D98A1}" type="presParOf" srcId="{0C2A618B-73DC-4719-85A6-F9837FDAD57A}" destId="{568AE77F-4131-48F0-BF1D-5841156D6AB8}" srcOrd="1" destOrd="0" presId="urn:microsoft.com/office/officeart/2005/8/layout/vList6"/>
    <dgm:cxn modelId="{0A480293-AB6F-4505-ABAB-123DAD183D87}" type="presParOf" srcId="{5AC23E57-443F-448B-A7E7-291241FA8391}" destId="{FF5BEC3E-F3B6-4D86-B2E1-5D542F7359D0}" srcOrd="9" destOrd="0" presId="urn:microsoft.com/office/officeart/2005/8/layout/vList6"/>
    <dgm:cxn modelId="{BA7EAF4C-9B04-4AD9-898A-10346EA73FFA}" type="presParOf" srcId="{5AC23E57-443F-448B-A7E7-291241FA8391}" destId="{DB497405-95CF-4BCD-98B3-2AC5DC27B5CD}" srcOrd="10" destOrd="0" presId="urn:microsoft.com/office/officeart/2005/8/layout/vList6"/>
    <dgm:cxn modelId="{A9817859-7FAD-4E43-B821-092E8C6070B7}" type="presParOf" srcId="{DB497405-95CF-4BCD-98B3-2AC5DC27B5CD}" destId="{4A733758-CC61-4CA1-A540-DE4A8BEF24F9}" srcOrd="0" destOrd="0" presId="urn:microsoft.com/office/officeart/2005/8/layout/vList6"/>
    <dgm:cxn modelId="{A93DD38A-D0D5-4758-887C-518EF9E9C798}" type="presParOf" srcId="{DB497405-95CF-4BCD-98B3-2AC5DC27B5CD}" destId="{33486C86-4C50-4895-B40A-46247C25A523}" srcOrd="1" destOrd="0" presId="urn:microsoft.com/office/officeart/2005/8/layout/vList6"/>
    <dgm:cxn modelId="{4E21A211-4A7C-411A-B791-55FDD9DFAC8E}" type="presParOf" srcId="{5AC23E57-443F-448B-A7E7-291241FA8391}" destId="{5AA02B58-8916-4521-99C3-B9F27EA371D2}" srcOrd="11" destOrd="0" presId="urn:microsoft.com/office/officeart/2005/8/layout/vList6"/>
    <dgm:cxn modelId="{66435C83-3B42-45F5-8052-974744C4A82A}" type="presParOf" srcId="{5AC23E57-443F-448B-A7E7-291241FA8391}" destId="{B1B5308E-C98D-47A0-8839-9AD1283F317A}" srcOrd="12" destOrd="0" presId="urn:microsoft.com/office/officeart/2005/8/layout/vList6"/>
    <dgm:cxn modelId="{D0A1464C-AEC1-40F1-824B-5762B8CDB708}" type="presParOf" srcId="{B1B5308E-C98D-47A0-8839-9AD1283F317A}" destId="{14C3D402-9A4D-4F07-86F8-0FBCB14DC3E4}" srcOrd="0" destOrd="0" presId="urn:microsoft.com/office/officeart/2005/8/layout/vList6"/>
    <dgm:cxn modelId="{038E068F-DD2F-48E4-A169-F4AA1E59D670}" type="presParOf" srcId="{B1B5308E-C98D-47A0-8839-9AD1283F317A}" destId="{3C3E1801-96C5-4FA8-9830-6FC1BA9062EE}" srcOrd="1" destOrd="0" presId="urn:microsoft.com/office/officeart/2005/8/layout/vList6"/>
    <dgm:cxn modelId="{A510782C-3FD5-4BBB-BAA2-7F264D34D054}" type="presParOf" srcId="{5AC23E57-443F-448B-A7E7-291241FA8391}" destId="{586BB703-0D9A-40B5-8D59-920A9C5B5997}" srcOrd="13" destOrd="0" presId="urn:microsoft.com/office/officeart/2005/8/layout/vList6"/>
    <dgm:cxn modelId="{7BEF55DD-D7D8-4046-91AD-6482FBB92F47}" type="presParOf" srcId="{5AC23E57-443F-448B-A7E7-291241FA8391}" destId="{A5CEFEC7-0B95-440B-B294-DAEB04A72557}" srcOrd="14" destOrd="0" presId="urn:microsoft.com/office/officeart/2005/8/layout/vList6"/>
    <dgm:cxn modelId="{C1476D2E-7326-4E43-9025-EB83F8A08523}" type="presParOf" srcId="{A5CEFEC7-0B95-440B-B294-DAEB04A72557}" destId="{60569E70-E74F-4E64-8798-1D2898216243}" srcOrd="0" destOrd="0" presId="urn:microsoft.com/office/officeart/2005/8/layout/vList6"/>
    <dgm:cxn modelId="{2D3467B6-9393-4CB7-9341-7258AE705D8D}" type="presParOf" srcId="{A5CEFEC7-0B95-440B-B294-DAEB04A72557}" destId="{8C25C98F-508D-47F0-BCFD-B136288574D5}" srcOrd="1" destOrd="0" presId="urn:microsoft.com/office/officeart/2005/8/layout/vList6"/>
    <dgm:cxn modelId="{CE937FD9-3E08-4C3B-84EE-02FF71B4165B}" type="presParOf" srcId="{5AC23E57-443F-448B-A7E7-291241FA8391}" destId="{3F81FA12-82CC-4628-9B12-1626F9F0E457}" srcOrd="15" destOrd="0" presId="urn:microsoft.com/office/officeart/2005/8/layout/vList6"/>
    <dgm:cxn modelId="{D986E6EF-D57D-4349-ACDA-28DA1CB479EA}" type="presParOf" srcId="{5AC23E57-443F-448B-A7E7-291241FA8391}" destId="{C3D4C3DF-BCA1-4B8E-89FB-58FE84389F9B}" srcOrd="16" destOrd="0" presId="urn:microsoft.com/office/officeart/2005/8/layout/vList6"/>
    <dgm:cxn modelId="{03D3FFD6-6709-449B-82F6-7165C4984F76}" type="presParOf" srcId="{C3D4C3DF-BCA1-4B8E-89FB-58FE84389F9B}" destId="{6971F72A-FF55-4D0A-8A94-6B9D92AE9FAE}" srcOrd="0" destOrd="0" presId="urn:microsoft.com/office/officeart/2005/8/layout/vList6"/>
    <dgm:cxn modelId="{355E84DC-F587-48A9-9896-E4CEAC676C29}" type="presParOf" srcId="{C3D4C3DF-BCA1-4B8E-89FB-58FE84389F9B}" destId="{6CB35929-57C0-4646-A508-4F0D485EE2A5}" srcOrd="1" destOrd="0" presId="urn:microsoft.com/office/officeart/2005/8/layout/vList6"/>
    <dgm:cxn modelId="{DDE17006-9ED7-4A86-81C1-959BE2903F0F}" type="presParOf" srcId="{5AC23E57-443F-448B-A7E7-291241FA8391}" destId="{A2386518-9B1E-476D-9328-51979B85B0F7}" srcOrd="17" destOrd="0" presId="urn:microsoft.com/office/officeart/2005/8/layout/vList6"/>
    <dgm:cxn modelId="{665EEEFE-7054-4C80-B348-9253826A4B83}" type="presParOf" srcId="{5AC23E57-443F-448B-A7E7-291241FA8391}" destId="{AB614132-4B16-4E5B-9EEA-1FCB21421D96}" srcOrd="18" destOrd="0" presId="urn:microsoft.com/office/officeart/2005/8/layout/vList6"/>
    <dgm:cxn modelId="{C01577AF-FD13-4BC5-86DC-0721658BCFDC}" type="presParOf" srcId="{AB614132-4B16-4E5B-9EEA-1FCB21421D96}" destId="{E1628216-60BA-42BB-B441-E51CBFF82130}" srcOrd="0" destOrd="0" presId="urn:microsoft.com/office/officeart/2005/8/layout/vList6"/>
    <dgm:cxn modelId="{BADCF95F-F45C-4325-AB60-4673222D09A5}" type="presParOf" srcId="{AB614132-4B16-4E5B-9EEA-1FCB21421D96}" destId="{8B2033C6-3191-4DB3-B441-9FA9663CED7C}" srcOrd="1" destOrd="0" presId="urn:microsoft.com/office/officeart/2005/8/layout/vList6"/>
    <dgm:cxn modelId="{17528807-FB25-4183-AED0-3CD652A42486}" type="presParOf" srcId="{5AC23E57-443F-448B-A7E7-291241FA8391}" destId="{BBF16B25-32E9-4013-BDDF-F8F8CC4C0B35}" srcOrd="19" destOrd="0" presId="urn:microsoft.com/office/officeart/2005/8/layout/vList6"/>
    <dgm:cxn modelId="{F6B86BD3-0FCF-4034-A5AE-DABBE7B82F2A}" type="presParOf" srcId="{5AC23E57-443F-448B-A7E7-291241FA8391}" destId="{6DB88809-D0B3-4F27-A581-EB91B4429770}" srcOrd="20" destOrd="0" presId="urn:microsoft.com/office/officeart/2005/8/layout/vList6"/>
    <dgm:cxn modelId="{1D326EB9-E7FD-4657-8CEB-8A7A9AA1BCF5}" type="presParOf" srcId="{6DB88809-D0B3-4F27-A581-EB91B4429770}" destId="{5E443DCF-6550-4410-83EA-BF4735DBF081}" srcOrd="0" destOrd="0" presId="urn:microsoft.com/office/officeart/2005/8/layout/vList6"/>
    <dgm:cxn modelId="{5A060B49-C386-4D85-952D-AF0FF8A15C97}" type="presParOf" srcId="{6DB88809-D0B3-4F27-A581-EB91B4429770}" destId="{8DB97D13-5ACB-4BBB-9717-1D40FC01D2C8}" srcOrd="1" destOrd="0" presId="urn:microsoft.com/office/officeart/2005/8/layout/vList6"/>
    <dgm:cxn modelId="{777A5E16-7446-4E87-9E2C-9600430D58D5}" type="presParOf" srcId="{5AC23E57-443F-448B-A7E7-291241FA8391}" destId="{D9BC3003-E941-4FE6-BB77-5A5F73C8D0FA}" srcOrd="21" destOrd="0" presId="urn:microsoft.com/office/officeart/2005/8/layout/vList6"/>
    <dgm:cxn modelId="{7352DC52-84DD-4D74-8D93-AEF43EDE37EE}" type="presParOf" srcId="{5AC23E57-443F-448B-A7E7-291241FA8391}" destId="{282D06B2-3A70-40AB-91D7-B6931AE33A67}" srcOrd="22" destOrd="0" presId="urn:microsoft.com/office/officeart/2005/8/layout/vList6"/>
    <dgm:cxn modelId="{43F6B763-EC6C-4EA4-AA71-C82539438D58}" type="presParOf" srcId="{282D06B2-3A70-40AB-91D7-B6931AE33A67}" destId="{CA66720F-804E-43C5-848B-D2EED447A95C}" srcOrd="0" destOrd="0" presId="urn:microsoft.com/office/officeart/2005/8/layout/vList6"/>
    <dgm:cxn modelId="{00513BAD-E154-4DD8-8AAF-EDDA93E31176}" type="presParOf" srcId="{282D06B2-3A70-40AB-91D7-B6931AE33A67}" destId="{E9DD1034-9F72-42CB-A3C1-7F3CE5969FE7}" srcOrd="1" destOrd="0" presId="urn:microsoft.com/office/officeart/2005/8/layout/vList6"/>
    <dgm:cxn modelId="{336F8ECB-FF36-42AF-93C4-8D3FF7FE6BE1}" type="presParOf" srcId="{5AC23E57-443F-448B-A7E7-291241FA8391}" destId="{E4D09909-8A10-429F-86A6-31BC2C3E7A99}" srcOrd="23" destOrd="0" presId="urn:microsoft.com/office/officeart/2005/8/layout/vList6"/>
    <dgm:cxn modelId="{0F08670F-1D50-4C94-B6CD-0BDAF36B3787}" type="presParOf" srcId="{5AC23E57-443F-448B-A7E7-291241FA8391}" destId="{A2DB9760-45BC-4952-8E07-A549C734C26E}" srcOrd="24" destOrd="0" presId="urn:microsoft.com/office/officeart/2005/8/layout/vList6"/>
    <dgm:cxn modelId="{C2E153E8-FA8E-4CC7-A8BA-20D633D4907D}" type="presParOf" srcId="{A2DB9760-45BC-4952-8E07-A549C734C26E}" destId="{40E40501-F4DE-4456-9EC2-A6934FA70028}" srcOrd="0" destOrd="0" presId="urn:microsoft.com/office/officeart/2005/8/layout/vList6"/>
    <dgm:cxn modelId="{61A99B64-6150-4159-9F49-49A0D29D92CD}" type="presParOf" srcId="{A2DB9760-45BC-4952-8E07-A549C734C26E}" destId="{7707F58E-3C6C-400B-9B66-7886F15EA2AE}" srcOrd="1" destOrd="0" presId="urn:microsoft.com/office/officeart/2005/8/layout/vList6"/>
    <dgm:cxn modelId="{0FBFE37C-E562-45E8-879A-49DAAFAAB7B7}" type="presParOf" srcId="{5AC23E57-443F-448B-A7E7-291241FA8391}" destId="{370F0D14-0126-4F81-A034-4E183C2E2373}" srcOrd="25" destOrd="0" presId="urn:microsoft.com/office/officeart/2005/8/layout/vList6"/>
    <dgm:cxn modelId="{D10D86D8-5461-4834-A4C7-62AB4C19A27C}" type="presParOf" srcId="{5AC23E57-443F-448B-A7E7-291241FA8391}" destId="{0BEE680F-445E-41C3-B546-52DB581F5114}" srcOrd="26" destOrd="0" presId="urn:microsoft.com/office/officeart/2005/8/layout/vList6"/>
    <dgm:cxn modelId="{47DAEE7E-8E34-46E5-B8E3-9DD5308D8036}" type="presParOf" srcId="{0BEE680F-445E-41C3-B546-52DB581F5114}" destId="{0AA4E6D9-065D-4917-8C77-AEC4A7985083}" srcOrd="0" destOrd="0" presId="urn:microsoft.com/office/officeart/2005/8/layout/vList6"/>
    <dgm:cxn modelId="{034C7D4D-6105-4F1E-8DB5-657783DE6272}" type="presParOf" srcId="{0BEE680F-445E-41C3-B546-52DB581F5114}" destId="{D7A3FF33-D6CB-407E-B389-4EB0D5FF813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D1F3B604-2EA1-471B-8217-89D955F7F7E1}" type="doc">
      <dgm:prSet loTypeId="urn:microsoft.com/office/officeart/2005/8/layout/pyramid2" loCatId="pyramid" qsTypeId="urn:microsoft.com/office/officeart/2005/8/quickstyle/3d9" qsCatId="3D" csTypeId="urn:microsoft.com/office/officeart/2005/8/colors/colorful2" csCatId="colorful" phldr="1"/>
      <dgm:spPr/>
    </dgm:pt>
    <dgm:pt modelId="{32E38AE8-E21B-4D92-99A7-CAEAF6CD1CB8}">
      <dgm:prSet phldrT="[Text]"/>
      <dgm:spPr/>
      <dgm:t>
        <a:bodyPr/>
        <a:lstStyle/>
        <a:p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Member, Advisory Board, Journal of Chemistry in Asia.</a:t>
          </a:r>
          <a:endParaRPr lang="en-US" b="1" dirty="0"/>
        </a:p>
      </dgm:t>
    </dgm:pt>
    <dgm:pt modelId="{57B45E87-341F-47E8-9B63-1D3714839CF0}" type="parTrans" cxnId="{4C845D0A-DAB6-4521-8C97-1CE76B5844F3}">
      <dgm:prSet/>
      <dgm:spPr/>
      <dgm:t>
        <a:bodyPr/>
        <a:lstStyle/>
        <a:p>
          <a:endParaRPr lang="en-US"/>
        </a:p>
      </dgm:t>
    </dgm:pt>
    <dgm:pt modelId="{B39505E6-E502-47B1-A27F-395FD360F811}" type="sibTrans" cxnId="{4C845D0A-DAB6-4521-8C97-1CE76B5844F3}">
      <dgm:prSet/>
      <dgm:spPr/>
      <dgm:t>
        <a:bodyPr/>
        <a:lstStyle/>
        <a:p>
          <a:endParaRPr lang="en-US"/>
        </a:p>
      </dgm:t>
    </dgm:pt>
    <dgm:pt modelId="{FBD63B73-13F7-4354-BB9E-96F4BD648326}">
      <dgm:prSet phldrT="[Text]"/>
      <dgm:spPr/>
      <dgm:t>
        <a:bodyPr/>
        <a:lstStyle/>
        <a:p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Member, Editorial Board ,Journal of Natural Sciences.</a:t>
          </a:r>
          <a:endParaRPr lang="en-US" b="1" dirty="0"/>
        </a:p>
      </dgm:t>
    </dgm:pt>
    <dgm:pt modelId="{0597C5E0-8D58-4305-9DF6-532228C2D7C7}" type="parTrans" cxnId="{1C97F211-37A5-4DE0-ACAF-58704EFED860}">
      <dgm:prSet/>
      <dgm:spPr/>
      <dgm:t>
        <a:bodyPr/>
        <a:lstStyle/>
        <a:p>
          <a:endParaRPr lang="en-US"/>
        </a:p>
      </dgm:t>
    </dgm:pt>
    <dgm:pt modelId="{5F7BC960-A2C8-4FD0-A9EE-E4159EE204E6}" type="sibTrans" cxnId="{1C97F211-37A5-4DE0-ACAF-58704EFED860}">
      <dgm:prSet/>
      <dgm:spPr/>
      <dgm:t>
        <a:bodyPr/>
        <a:lstStyle/>
        <a:p>
          <a:endParaRPr lang="en-US"/>
        </a:p>
      </dgm:t>
    </dgm:pt>
    <dgm:pt modelId="{FEB73E11-E684-4B32-8F19-A9B62673DEAD}">
      <dgm:prSet phldrT="[Text]"/>
      <dgm:spPr/>
      <dgm:t>
        <a:bodyPr/>
        <a:lstStyle/>
        <a:p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Editor, Journal of Chemical, Biological and Physical Sciences.</a:t>
          </a:r>
          <a:endParaRPr lang="en-US" b="1" dirty="0"/>
        </a:p>
      </dgm:t>
    </dgm:pt>
    <dgm:pt modelId="{2B5BFB4C-3C27-46F3-9F76-25C5CE79D0E5}" type="parTrans" cxnId="{414C352B-7F42-4952-900F-BEBF6A85FF08}">
      <dgm:prSet/>
      <dgm:spPr/>
      <dgm:t>
        <a:bodyPr/>
        <a:lstStyle/>
        <a:p>
          <a:endParaRPr lang="en-US"/>
        </a:p>
      </dgm:t>
    </dgm:pt>
    <dgm:pt modelId="{0E28C796-AF5B-4FDE-AD6E-CBB922E811E7}" type="sibTrans" cxnId="{414C352B-7F42-4952-900F-BEBF6A85FF08}">
      <dgm:prSet/>
      <dgm:spPr/>
      <dgm:t>
        <a:bodyPr/>
        <a:lstStyle/>
        <a:p>
          <a:endParaRPr lang="en-US"/>
        </a:p>
      </dgm:t>
    </dgm:pt>
    <dgm:pt modelId="{49E9BF2E-3E18-4F88-88C3-4BD60733D4F0}">
      <dgm:prSet/>
      <dgm:spPr/>
      <dgm:t>
        <a:bodyPr/>
        <a:lstStyle/>
        <a:p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Member, Editorial Board, International Journal of Research &amp; Development in Engineering and Science.</a:t>
          </a:r>
          <a:endParaRPr lang="en-IN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B66B78-37E5-49D1-98E7-07F5E94E7898}" type="parTrans" cxnId="{34265E0C-7102-4461-98DB-3C469BC44FBD}">
      <dgm:prSet/>
      <dgm:spPr/>
      <dgm:t>
        <a:bodyPr/>
        <a:lstStyle/>
        <a:p>
          <a:endParaRPr lang="en-US"/>
        </a:p>
      </dgm:t>
    </dgm:pt>
    <dgm:pt modelId="{43E699BB-BAF9-4E73-82B3-9E15B47CB6B2}" type="sibTrans" cxnId="{34265E0C-7102-4461-98DB-3C469BC44FBD}">
      <dgm:prSet/>
      <dgm:spPr/>
      <dgm:t>
        <a:bodyPr/>
        <a:lstStyle/>
        <a:p>
          <a:endParaRPr lang="en-US"/>
        </a:p>
      </dgm:t>
    </dgm:pt>
    <dgm:pt modelId="{58AC2BB8-F3BC-47A5-857D-B1E46F6639F1}" type="pres">
      <dgm:prSet presAssocID="{D1F3B604-2EA1-471B-8217-89D955F7F7E1}" presName="compositeShape" presStyleCnt="0">
        <dgm:presLayoutVars>
          <dgm:dir/>
          <dgm:resizeHandles/>
        </dgm:presLayoutVars>
      </dgm:prSet>
      <dgm:spPr/>
    </dgm:pt>
    <dgm:pt modelId="{7408A6A9-92F2-4F57-A228-7C03CC91D17B}" type="pres">
      <dgm:prSet presAssocID="{D1F3B604-2EA1-471B-8217-89D955F7F7E1}" presName="pyramid" presStyleLbl="node1" presStyleIdx="0" presStyleCnt="1"/>
      <dgm:spPr/>
    </dgm:pt>
    <dgm:pt modelId="{A2864B87-C380-4983-9EE6-BAFB9ABC5AF2}" type="pres">
      <dgm:prSet presAssocID="{D1F3B604-2EA1-471B-8217-89D955F7F7E1}" presName="theList" presStyleCnt="0"/>
      <dgm:spPr/>
    </dgm:pt>
    <dgm:pt modelId="{DD4D5076-DEBB-415F-AE8A-4D2B6F26E21D}" type="pres">
      <dgm:prSet presAssocID="{32E38AE8-E21B-4D92-99A7-CAEAF6CD1CB8}" presName="aNode" presStyleLbl="fgAcc1" presStyleIdx="0" presStyleCnt="4">
        <dgm:presLayoutVars>
          <dgm:bulletEnabled val="1"/>
        </dgm:presLayoutVars>
      </dgm:prSet>
      <dgm:spPr/>
    </dgm:pt>
    <dgm:pt modelId="{91274700-FD20-4453-8702-5D9834674F74}" type="pres">
      <dgm:prSet presAssocID="{32E38AE8-E21B-4D92-99A7-CAEAF6CD1CB8}" presName="aSpace" presStyleCnt="0"/>
      <dgm:spPr/>
    </dgm:pt>
    <dgm:pt modelId="{1D141712-A3C8-4C4C-BBF1-83FBA2FA01A8}" type="pres">
      <dgm:prSet presAssocID="{FBD63B73-13F7-4354-BB9E-96F4BD648326}" presName="aNode" presStyleLbl="fgAcc1" presStyleIdx="1" presStyleCnt="4">
        <dgm:presLayoutVars>
          <dgm:bulletEnabled val="1"/>
        </dgm:presLayoutVars>
      </dgm:prSet>
      <dgm:spPr/>
    </dgm:pt>
    <dgm:pt modelId="{D1822817-280D-4C07-B9AB-FA7773DE7930}" type="pres">
      <dgm:prSet presAssocID="{FBD63B73-13F7-4354-BB9E-96F4BD648326}" presName="aSpace" presStyleCnt="0"/>
      <dgm:spPr/>
    </dgm:pt>
    <dgm:pt modelId="{602E7A1D-54FE-4B9D-8131-F60FD6BBEB50}" type="pres">
      <dgm:prSet presAssocID="{FEB73E11-E684-4B32-8F19-A9B62673DEAD}" presName="aNode" presStyleLbl="fgAcc1" presStyleIdx="2" presStyleCnt="4">
        <dgm:presLayoutVars>
          <dgm:bulletEnabled val="1"/>
        </dgm:presLayoutVars>
      </dgm:prSet>
      <dgm:spPr/>
    </dgm:pt>
    <dgm:pt modelId="{F2C1D444-83E1-4921-ACEF-49866CBB7279}" type="pres">
      <dgm:prSet presAssocID="{FEB73E11-E684-4B32-8F19-A9B62673DEAD}" presName="aSpace" presStyleCnt="0"/>
      <dgm:spPr/>
    </dgm:pt>
    <dgm:pt modelId="{01ACB92D-F0D2-4467-9E20-4739579CC28B}" type="pres">
      <dgm:prSet presAssocID="{49E9BF2E-3E18-4F88-88C3-4BD60733D4F0}" presName="aNode" presStyleLbl="fgAcc1" presStyleIdx="3" presStyleCnt="4">
        <dgm:presLayoutVars>
          <dgm:bulletEnabled val="1"/>
        </dgm:presLayoutVars>
      </dgm:prSet>
      <dgm:spPr/>
    </dgm:pt>
    <dgm:pt modelId="{8539146F-43F8-4B9B-B8A1-249DCDF0E320}" type="pres">
      <dgm:prSet presAssocID="{49E9BF2E-3E18-4F88-88C3-4BD60733D4F0}" presName="aSpace" presStyleCnt="0"/>
      <dgm:spPr/>
    </dgm:pt>
  </dgm:ptLst>
  <dgm:cxnLst>
    <dgm:cxn modelId="{4C845D0A-DAB6-4521-8C97-1CE76B5844F3}" srcId="{D1F3B604-2EA1-471B-8217-89D955F7F7E1}" destId="{32E38AE8-E21B-4D92-99A7-CAEAF6CD1CB8}" srcOrd="0" destOrd="0" parTransId="{57B45E87-341F-47E8-9B63-1D3714839CF0}" sibTransId="{B39505E6-E502-47B1-A27F-395FD360F811}"/>
    <dgm:cxn modelId="{34265E0C-7102-4461-98DB-3C469BC44FBD}" srcId="{D1F3B604-2EA1-471B-8217-89D955F7F7E1}" destId="{49E9BF2E-3E18-4F88-88C3-4BD60733D4F0}" srcOrd="3" destOrd="0" parTransId="{68B66B78-37E5-49D1-98E7-07F5E94E7898}" sibTransId="{43E699BB-BAF9-4E73-82B3-9E15B47CB6B2}"/>
    <dgm:cxn modelId="{1C97F211-37A5-4DE0-ACAF-58704EFED860}" srcId="{D1F3B604-2EA1-471B-8217-89D955F7F7E1}" destId="{FBD63B73-13F7-4354-BB9E-96F4BD648326}" srcOrd="1" destOrd="0" parTransId="{0597C5E0-8D58-4305-9DF6-532228C2D7C7}" sibTransId="{5F7BC960-A2C8-4FD0-A9EE-E4159EE204E6}"/>
    <dgm:cxn modelId="{CA6D5624-6EA9-42D6-8AD9-5BB50401E089}" type="presOf" srcId="{D1F3B604-2EA1-471B-8217-89D955F7F7E1}" destId="{58AC2BB8-F3BC-47A5-857D-B1E46F6639F1}" srcOrd="0" destOrd="0" presId="urn:microsoft.com/office/officeart/2005/8/layout/pyramid2"/>
    <dgm:cxn modelId="{414C352B-7F42-4952-900F-BEBF6A85FF08}" srcId="{D1F3B604-2EA1-471B-8217-89D955F7F7E1}" destId="{FEB73E11-E684-4B32-8F19-A9B62673DEAD}" srcOrd="2" destOrd="0" parTransId="{2B5BFB4C-3C27-46F3-9F76-25C5CE79D0E5}" sibTransId="{0E28C796-AF5B-4FDE-AD6E-CBB922E811E7}"/>
    <dgm:cxn modelId="{5F58E32F-9DFF-4584-A73D-22C9AB68FC54}" type="presOf" srcId="{FBD63B73-13F7-4354-BB9E-96F4BD648326}" destId="{1D141712-A3C8-4C4C-BBF1-83FBA2FA01A8}" srcOrd="0" destOrd="0" presId="urn:microsoft.com/office/officeart/2005/8/layout/pyramid2"/>
    <dgm:cxn modelId="{326E6F74-187F-409A-9FDF-750908B86FFE}" type="presOf" srcId="{32E38AE8-E21B-4D92-99A7-CAEAF6CD1CB8}" destId="{DD4D5076-DEBB-415F-AE8A-4D2B6F26E21D}" srcOrd="0" destOrd="0" presId="urn:microsoft.com/office/officeart/2005/8/layout/pyramid2"/>
    <dgm:cxn modelId="{90BFAC95-E586-42DA-AF90-4D9EBE3959A9}" type="presOf" srcId="{FEB73E11-E684-4B32-8F19-A9B62673DEAD}" destId="{602E7A1D-54FE-4B9D-8131-F60FD6BBEB50}" srcOrd="0" destOrd="0" presId="urn:microsoft.com/office/officeart/2005/8/layout/pyramid2"/>
    <dgm:cxn modelId="{8AD12AD8-A0A8-4BB9-8425-254554948246}" type="presOf" srcId="{49E9BF2E-3E18-4F88-88C3-4BD60733D4F0}" destId="{01ACB92D-F0D2-4467-9E20-4739579CC28B}" srcOrd="0" destOrd="0" presId="urn:microsoft.com/office/officeart/2005/8/layout/pyramid2"/>
    <dgm:cxn modelId="{EBD01CEB-A89E-4096-8664-1681DA6366B5}" type="presParOf" srcId="{58AC2BB8-F3BC-47A5-857D-B1E46F6639F1}" destId="{7408A6A9-92F2-4F57-A228-7C03CC91D17B}" srcOrd="0" destOrd="0" presId="urn:microsoft.com/office/officeart/2005/8/layout/pyramid2"/>
    <dgm:cxn modelId="{E6C0840F-F905-4CE1-BAEB-AA1295E80CE5}" type="presParOf" srcId="{58AC2BB8-F3BC-47A5-857D-B1E46F6639F1}" destId="{A2864B87-C380-4983-9EE6-BAFB9ABC5AF2}" srcOrd="1" destOrd="0" presId="urn:microsoft.com/office/officeart/2005/8/layout/pyramid2"/>
    <dgm:cxn modelId="{8F947942-11EB-4B56-ABE2-8870F6F4B7AF}" type="presParOf" srcId="{A2864B87-C380-4983-9EE6-BAFB9ABC5AF2}" destId="{DD4D5076-DEBB-415F-AE8A-4D2B6F26E21D}" srcOrd="0" destOrd="0" presId="urn:microsoft.com/office/officeart/2005/8/layout/pyramid2"/>
    <dgm:cxn modelId="{14310615-150F-45C5-8D5D-8A83E2A14C91}" type="presParOf" srcId="{A2864B87-C380-4983-9EE6-BAFB9ABC5AF2}" destId="{91274700-FD20-4453-8702-5D9834674F74}" srcOrd="1" destOrd="0" presId="urn:microsoft.com/office/officeart/2005/8/layout/pyramid2"/>
    <dgm:cxn modelId="{076BA411-24E3-45F6-810F-567C2B33F973}" type="presParOf" srcId="{A2864B87-C380-4983-9EE6-BAFB9ABC5AF2}" destId="{1D141712-A3C8-4C4C-BBF1-83FBA2FA01A8}" srcOrd="2" destOrd="0" presId="urn:microsoft.com/office/officeart/2005/8/layout/pyramid2"/>
    <dgm:cxn modelId="{E5C158E1-84E0-4B83-9B11-3E875BC63461}" type="presParOf" srcId="{A2864B87-C380-4983-9EE6-BAFB9ABC5AF2}" destId="{D1822817-280D-4C07-B9AB-FA7773DE7930}" srcOrd="3" destOrd="0" presId="urn:microsoft.com/office/officeart/2005/8/layout/pyramid2"/>
    <dgm:cxn modelId="{98A61A6A-6BAC-42D7-A0C6-1FA6263553EF}" type="presParOf" srcId="{A2864B87-C380-4983-9EE6-BAFB9ABC5AF2}" destId="{602E7A1D-54FE-4B9D-8131-F60FD6BBEB50}" srcOrd="4" destOrd="0" presId="urn:microsoft.com/office/officeart/2005/8/layout/pyramid2"/>
    <dgm:cxn modelId="{83AC9C68-B99E-426A-847A-100E0B4F15E5}" type="presParOf" srcId="{A2864B87-C380-4983-9EE6-BAFB9ABC5AF2}" destId="{F2C1D444-83E1-4921-ACEF-49866CBB7279}" srcOrd="5" destOrd="0" presId="urn:microsoft.com/office/officeart/2005/8/layout/pyramid2"/>
    <dgm:cxn modelId="{2ACDEF0E-6DE1-4F35-ACF9-6EEC962CD524}" type="presParOf" srcId="{A2864B87-C380-4983-9EE6-BAFB9ABC5AF2}" destId="{01ACB92D-F0D2-4467-9E20-4739579CC28B}" srcOrd="6" destOrd="0" presId="urn:microsoft.com/office/officeart/2005/8/layout/pyramid2"/>
    <dgm:cxn modelId="{FF0A4075-4DC1-43FF-AF03-D859A26348E5}" type="presParOf" srcId="{A2864B87-C380-4983-9EE6-BAFB9ABC5AF2}" destId="{8539146F-43F8-4B9B-B8A1-249DCDF0E320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D3CA08E5-4FC4-47C5-9D0F-60FCCEABC9F8}" type="doc">
      <dgm:prSet loTypeId="urn:microsoft.com/office/officeart/2005/8/layout/process5" loCatId="process" qsTypeId="urn:microsoft.com/office/officeart/2005/8/quickstyle/3d9" qsCatId="3D" csTypeId="urn:microsoft.com/office/officeart/2005/8/colors/colorful1#8" csCatId="colorful" phldr="1"/>
      <dgm:spPr/>
      <dgm:t>
        <a:bodyPr/>
        <a:lstStyle/>
        <a:p>
          <a:endParaRPr lang="en-US"/>
        </a:p>
      </dgm:t>
    </dgm:pt>
    <dgm:pt modelId="{407B634A-7F6C-4918-92C0-B55638DF2041}">
      <dgm:prSet phldrT="[Text]" custT="1"/>
      <dgm:spPr/>
      <dgm:t>
        <a:bodyPr/>
        <a:lstStyle/>
        <a:p>
          <a:r>
            <a:rPr lang="en-US" sz="13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Head Department of Pure and Applied Chemistry</a:t>
          </a:r>
          <a:endParaRPr lang="en-US" sz="1300" b="0" dirty="0">
            <a:solidFill>
              <a:schemeClr val="tx1"/>
            </a:solidFill>
          </a:endParaRPr>
        </a:p>
      </dgm:t>
    </dgm:pt>
    <dgm:pt modelId="{32AF0EA0-5DD2-44E6-8676-7365F8A16661}" type="parTrans" cxnId="{CB1756BD-0B25-42AC-B2F4-B03BB7C7FFC6}">
      <dgm:prSet/>
      <dgm:spPr/>
      <dgm:t>
        <a:bodyPr/>
        <a:lstStyle/>
        <a:p>
          <a:endParaRPr lang="en-US" sz="1300" b="0">
            <a:solidFill>
              <a:schemeClr val="tx1"/>
            </a:solidFill>
          </a:endParaRPr>
        </a:p>
      </dgm:t>
    </dgm:pt>
    <dgm:pt modelId="{C1255F07-454E-4534-AA6F-B749361D8130}" type="sibTrans" cxnId="{CB1756BD-0B25-42AC-B2F4-B03BB7C7FFC6}">
      <dgm:prSet custT="1"/>
      <dgm:spPr/>
      <dgm:t>
        <a:bodyPr/>
        <a:lstStyle/>
        <a:p>
          <a:endParaRPr lang="en-US" sz="1300" b="0">
            <a:solidFill>
              <a:schemeClr val="tx1"/>
            </a:solidFill>
          </a:endParaRPr>
        </a:p>
      </dgm:t>
    </dgm:pt>
    <dgm:pt modelId="{616F1EB5-6645-4F8C-87F6-6050600FE4DF}">
      <dgm:prSet phldrT="[Text]" custT="1"/>
      <dgm:spPr/>
      <dgm:t>
        <a:bodyPr/>
        <a:lstStyle/>
        <a:p>
          <a:r>
            <a:rPr lang="en-IN" sz="13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Convener, Unfair Means Committee.</a:t>
          </a:r>
          <a:endParaRPr lang="en-US" sz="1300" b="0" dirty="0">
            <a:solidFill>
              <a:schemeClr val="tx1"/>
            </a:solidFill>
          </a:endParaRPr>
        </a:p>
      </dgm:t>
    </dgm:pt>
    <dgm:pt modelId="{D9A6C4B1-B806-45AF-B085-E55405C8B938}" type="parTrans" cxnId="{65890F49-C90B-4898-B797-A884DEF29202}">
      <dgm:prSet/>
      <dgm:spPr/>
      <dgm:t>
        <a:bodyPr/>
        <a:lstStyle/>
        <a:p>
          <a:endParaRPr lang="en-US" sz="1300" b="0">
            <a:solidFill>
              <a:schemeClr val="tx1"/>
            </a:solidFill>
          </a:endParaRPr>
        </a:p>
      </dgm:t>
    </dgm:pt>
    <dgm:pt modelId="{BAA2C382-87B3-44A6-8470-9DB5F453FB0E}" type="sibTrans" cxnId="{65890F49-C90B-4898-B797-A884DEF29202}">
      <dgm:prSet custT="1"/>
      <dgm:spPr/>
      <dgm:t>
        <a:bodyPr/>
        <a:lstStyle/>
        <a:p>
          <a:endParaRPr lang="en-US" sz="1300" b="0">
            <a:solidFill>
              <a:schemeClr val="tx1"/>
            </a:solidFill>
          </a:endParaRPr>
        </a:p>
      </dgm:t>
    </dgm:pt>
    <dgm:pt modelId="{77473516-522E-448E-89A2-DE3D09BE3EF0}">
      <dgm:prSet phldrT="[Text]" custT="1"/>
      <dgm:spPr/>
      <dgm:t>
        <a:bodyPr/>
        <a:lstStyle/>
        <a:p>
          <a:r>
            <a:rPr lang="en-US" sz="13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External Member, Board of Studies in Environmental Chemistry, </a:t>
          </a:r>
          <a:r>
            <a:rPr lang="en-US" sz="1300" b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Jiwaji</a:t>
          </a:r>
          <a:r>
            <a:rPr lang="en-US" sz="13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University Gwalior</a:t>
          </a:r>
          <a:endParaRPr lang="en-US" sz="1300" b="0" dirty="0">
            <a:solidFill>
              <a:schemeClr val="tx1"/>
            </a:solidFill>
          </a:endParaRPr>
        </a:p>
      </dgm:t>
    </dgm:pt>
    <dgm:pt modelId="{DAB4C745-CB4A-492B-AC15-BF587196CC6A}" type="parTrans" cxnId="{2B4A7BB4-5B84-4D3C-AD53-C55EE008E6AC}">
      <dgm:prSet/>
      <dgm:spPr/>
      <dgm:t>
        <a:bodyPr/>
        <a:lstStyle/>
        <a:p>
          <a:endParaRPr lang="en-US" sz="1300" b="0">
            <a:solidFill>
              <a:schemeClr val="tx1"/>
            </a:solidFill>
          </a:endParaRPr>
        </a:p>
      </dgm:t>
    </dgm:pt>
    <dgm:pt modelId="{C693E1B4-B728-4CB4-BCF0-4CFD2C453910}" type="sibTrans" cxnId="{2B4A7BB4-5B84-4D3C-AD53-C55EE008E6AC}">
      <dgm:prSet custT="1"/>
      <dgm:spPr/>
      <dgm:t>
        <a:bodyPr/>
        <a:lstStyle/>
        <a:p>
          <a:endParaRPr lang="en-US" sz="1300" b="0">
            <a:solidFill>
              <a:schemeClr val="tx1"/>
            </a:solidFill>
          </a:endParaRPr>
        </a:p>
      </dgm:t>
    </dgm:pt>
    <dgm:pt modelId="{23FE64B2-0CDD-431C-B36E-9ABFB08ADD7B}">
      <dgm:prSet phldrT="[Text]" custT="1"/>
      <dgm:spPr/>
      <dgm:t>
        <a:bodyPr/>
        <a:lstStyle/>
        <a:p>
          <a:r>
            <a:rPr lang="en-IN" sz="13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Professor-</a:t>
          </a:r>
          <a:r>
            <a:rPr lang="en-IN" sz="1300" b="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Incharge</a:t>
          </a:r>
          <a:r>
            <a:rPr lang="en-IN" sz="13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Guest House</a:t>
          </a:r>
          <a:endParaRPr lang="en-US" sz="1300" b="0" dirty="0">
            <a:solidFill>
              <a:schemeClr val="tx1"/>
            </a:solidFill>
          </a:endParaRPr>
        </a:p>
      </dgm:t>
    </dgm:pt>
    <dgm:pt modelId="{DAB49FB7-229C-4264-8871-77A3602687BF}" type="parTrans" cxnId="{331773A5-C305-4639-A6D9-DB216E993821}">
      <dgm:prSet/>
      <dgm:spPr/>
      <dgm:t>
        <a:bodyPr/>
        <a:lstStyle/>
        <a:p>
          <a:endParaRPr lang="en-US" sz="1300" b="0">
            <a:solidFill>
              <a:schemeClr val="tx1"/>
            </a:solidFill>
          </a:endParaRPr>
        </a:p>
      </dgm:t>
    </dgm:pt>
    <dgm:pt modelId="{1A31C94C-2304-45CA-81DE-FF153282B9B9}" type="sibTrans" cxnId="{331773A5-C305-4639-A6D9-DB216E993821}">
      <dgm:prSet custT="1"/>
      <dgm:spPr/>
      <dgm:t>
        <a:bodyPr/>
        <a:lstStyle/>
        <a:p>
          <a:endParaRPr lang="en-US" sz="1300" b="0">
            <a:solidFill>
              <a:schemeClr val="tx1"/>
            </a:solidFill>
          </a:endParaRPr>
        </a:p>
      </dgm:t>
    </dgm:pt>
    <dgm:pt modelId="{55FA6778-AE51-4958-B17E-ECD88C36637E}">
      <dgm:prSet custT="1"/>
      <dgm:spPr/>
      <dgm:t>
        <a:bodyPr/>
        <a:lstStyle/>
        <a:p>
          <a:r>
            <a:rPr lang="en-US" sz="13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Convener, Committee of Course in Applied Chemistry</a:t>
          </a:r>
          <a:endParaRPr lang="en-US" sz="1300" b="0" dirty="0">
            <a:solidFill>
              <a:schemeClr val="tx1"/>
            </a:solidFill>
          </a:endParaRPr>
        </a:p>
      </dgm:t>
    </dgm:pt>
    <dgm:pt modelId="{37C367C6-BDEA-4599-90F6-3611710F8F81}" type="parTrans" cxnId="{BEECFBB1-0AF4-4C43-824A-81E6F80A88AB}">
      <dgm:prSet/>
      <dgm:spPr/>
      <dgm:t>
        <a:bodyPr/>
        <a:lstStyle/>
        <a:p>
          <a:endParaRPr lang="en-US" sz="1300" b="0">
            <a:solidFill>
              <a:schemeClr val="tx1"/>
            </a:solidFill>
          </a:endParaRPr>
        </a:p>
      </dgm:t>
    </dgm:pt>
    <dgm:pt modelId="{72B50890-CCBC-45C2-BE22-14B288F302C5}" type="sibTrans" cxnId="{BEECFBB1-0AF4-4C43-824A-81E6F80A88AB}">
      <dgm:prSet custT="1"/>
      <dgm:spPr/>
      <dgm:t>
        <a:bodyPr/>
        <a:lstStyle/>
        <a:p>
          <a:endParaRPr lang="en-US" sz="1300" b="0">
            <a:solidFill>
              <a:schemeClr val="tx1"/>
            </a:solidFill>
          </a:endParaRPr>
        </a:p>
      </dgm:t>
    </dgm:pt>
    <dgm:pt modelId="{4FB87516-273C-4F10-8E56-1A3D131847CA}">
      <dgm:prSet custT="1"/>
      <dgm:spPr/>
      <dgm:t>
        <a:bodyPr/>
        <a:lstStyle/>
        <a:p>
          <a:r>
            <a:rPr lang="en-US" sz="13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Convener, Committee of Courses in Textile Chemistry</a:t>
          </a:r>
          <a:endParaRPr lang="en-US" sz="1300" b="0" dirty="0">
            <a:solidFill>
              <a:schemeClr val="tx1"/>
            </a:solidFill>
          </a:endParaRPr>
        </a:p>
      </dgm:t>
    </dgm:pt>
    <dgm:pt modelId="{11242B02-BC14-4FCB-9D9E-24E00569DF54}" type="parTrans" cxnId="{E2926866-0329-4B7E-BE23-A3389F44FC38}">
      <dgm:prSet/>
      <dgm:spPr/>
      <dgm:t>
        <a:bodyPr/>
        <a:lstStyle/>
        <a:p>
          <a:endParaRPr lang="en-US" sz="1300" b="0">
            <a:solidFill>
              <a:schemeClr val="tx1"/>
            </a:solidFill>
          </a:endParaRPr>
        </a:p>
      </dgm:t>
    </dgm:pt>
    <dgm:pt modelId="{B34AF624-3841-4683-AF7A-2B4143F56516}" type="sibTrans" cxnId="{E2926866-0329-4B7E-BE23-A3389F44FC38}">
      <dgm:prSet custT="1"/>
      <dgm:spPr/>
      <dgm:t>
        <a:bodyPr/>
        <a:lstStyle/>
        <a:p>
          <a:endParaRPr lang="en-US" sz="1300" b="0">
            <a:solidFill>
              <a:schemeClr val="tx1"/>
            </a:solidFill>
          </a:endParaRPr>
        </a:p>
      </dgm:t>
    </dgm:pt>
    <dgm:pt modelId="{8D616D93-EF29-4401-A411-4A2683F9C866}">
      <dgm:prSet custT="1"/>
      <dgm:spPr/>
      <dgm:t>
        <a:bodyPr/>
        <a:lstStyle/>
        <a:p>
          <a:r>
            <a:rPr lang="en-IN" sz="13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Director, Human Resource Development Centre</a:t>
          </a:r>
          <a:endParaRPr lang="en-US" sz="1300" b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8B5531D-70D1-4C62-9896-8624F6802F94}" type="parTrans" cxnId="{CC48DDA3-256F-4F50-84E9-B712D2E25537}">
      <dgm:prSet/>
      <dgm:spPr/>
      <dgm:t>
        <a:bodyPr/>
        <a:lstStyle/>
        <a:p>
          <a:endParaRPr lang="en-US" sz="1300" b="0">
            <a:solidFill>
              <a:schemeClr val="tx1"/>
            </a:solidFill>
          </a:endParaRPr>
        </a:p>
      </dgm:t>
    </dgm:pt>
    <dgm:pt modelId="{90A10D62-D31C-41EC-8CBF-4063DC938930}" type="sibTrans" cxnId="{CC48DDA3-256F-4F50-84E9-B712D2E25537}">
      <dgm:prSet custT="1"/>
      <dgm:spPr/>
      <dgm:t>
        <a:bodyPr/>
        <a:lstStyle/>
        <a:p>
          <a:endParaRPr lang="en-US" sz="1300" b="0">
            <a:solidFill>
              <a:schemeClr val="tx1"/>
            </a:solidFill>
          </a:endParaRPr>
        </a:p>
      </dgm:t>
    </dgm:pt>
    <dgm:pt modelId="{378CCF44-F4FE-454A-B1D1-30B7BD0D7DD4}">
      <dgm:prSet custT="1"/>
      <dgm:spPr/>
      <dgm:t>
        <a:bodyPr/>
        <a:lstStyle/>
        <a:p>
          <a:r>
            <a:rPr lang="en-US" sz="13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Member, Academic Council, MDS University Ajmer</a:t>
          </a:r>
          <a:endParaRPr lang="en-US" sz="1300" b="0" dirty="0">
            <a:solidFill>
              <a:schemeClr val="tx1"/>
            </a:solidFill>
          </a:endParaRPr>
        </a:p>
      </dgm:t>
    </dgm:pt>
    <dgm:pt modelId="{05490F75-36DC-4580-B62B-07F73101BABB}" type="parTrans" cxnId="{AD0411BF-20B1-49D6-886A-5FE2820F18EA}">
      <dgm:prSet/>
      <dgm:spPr/>
      <dgm:t>
        <a:bodyPr/>
        <a:lstStyle/>
        <a:p>
          <a:endParaRPr lang="en-US" sz="1300" b="0">
            <a:solidFill>
              <a:schemeClr val="tx1"/>
            </a:solidFill>
          </a:endParaRPr>
        </a:p>
      </dgm:t>
    </dgm:pt>
    <dgm:pt modelId="{72DF6A12-4BFB-4BF9-A631-AD9C251BBF5D}" type="sibTrans" cxnId="{AD0411BF-20B1-49D6-886A-5FE2820F18EA}">
      <dgm:prSet custT="1"/>
      <dgm:spPr/>
      <dgm:t>
        <a:bodyPr/>
        <a:lstStyle/>
        <a:p>
          <a:endParaRPr lang="en-US" sz="1300" b="0">
            <a:solidFill>
              <a:schemeClr val="tx1"/>
            </a:solidFill>
          </a:endParaRPr>
        </a:p>
      </dgm:t>
    </dgm:pt>
    <dgm:pt modelId="{6CE6C664-DD3B-410C-96CA-546D595CC2BC}">
      <dgm:prSet custT="1"/>
      <dgm:spPr/>
      <dgm:t>
        <a:bodyPr/>
        <a:lstStyle/>
        <a:p>
          <a:r>
            <a:rPr lang="en-US" sz="13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Course Coordinator, M.Sc. Chemistry SFS Course, Department of Pure and Applied  Chemistry</a:t>
          </a:r>
          <a:endParaRPr lang="en-US" sz="1300" b="0" dirty="0">
            <a:solidFill>
              <a:schemeClr val="tx1"/>
            </a:solidFill>
          </a:endParaRPr>
        </a:p>
      </dgm:t>
    </dgm:pt>
    <dgm:pt modelId="{952704F9-EF46-4BC5-8CA6-16A8489ACC89}" type="parTrans" cxnId="{0D5F1BCE-05D6-4DE8-AEB7-73A78B63319A}">
      <dgm:prSet/>
      <dgm:spPr/>
      <dgm:t>
        <a:bodyPr/>
        <a:lstStyle/>
        <a:p>
          <a:endParaRPr lang="en-US" sz="1300" b="0">
            <a:solidFill>
              <a:schemeClr val="tx1"/>
            </a:solidFill>
          </a:endParaRPr>
        </a:p>
      </dgm:t>
    </dgm:pt>
    <dgm:pt modelId="{C9B5519E-6B5F-4B77-949E-B7D980BE688D}" type="sibTrans" cxnId="{0D5F1BCE-05D6-4DE8-AEB7-73A78B63319A}">
      <dgm:prSet custT="1"/>
      <dgm:spPr/>
      <dgm:t>
        <a:bodyPr/>
        <a:lstStyle/>
        <a:p>
          <a:endParaRPr lang="en-US" sz="1300" b="0">
            <a:solidFill>
              <a:schemeClr val="tx1"/>
            </a:solidFill>
          </a:endParaRPr>
        </a:p>
      </dgm:t>
    </dgm:pt>
    <dgm:pt modelId="{87260E07-3411-4E94-811B-0A175D53D1F6}">
      <dgm:prSet phldrT="[Text]" custT="1"/>
      <dgm:spPr/>
      <dgm:t>
        <a:bodyPr/>
        <a:lstStyle/>
        <a:p>
          <a:r>
            <a:rPr lang="en-IN" sz="13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Convener, Inspector Eligibility Screening Committee</a:t>
          </a:r>
          <a:endParaRPr lang="en-US" sz="1300" b="0" dirty="0">
            <a:solidFill>
              <a:schemeClr val="tx1"/>
            </a:solidFill>
          </a:endParaRPr>
        </a:p>
      </dgm:t>
    </dgm:pt>
    <dgm:pt modelId="{3E51F865-DB07-4353-8728-8EFDF0AF2AD3}" type="parTrans" cxnId="{BB517F73-8A7A-47C7-8B86-D59847E83BB7}">
      <dgm:prSet/>
      <dgm:spPr/>
      <dgm:t>
        <a:bodyPr/>
        <a:lstStyle/>
        <a:p>
          <a:endParaRPr lang="en-US" sz="1300" b="0">
            <a:solidFill>
              <a:schemeClr val="tx1"/>
            </a:solidFill>
          </a:endParaRPr>
        </a:p>
      </dgm:t>
    </dgm:pt>
    <dgm:pt modelId="{C40A5420-56A2-4B05-8E0A-6A94D5DAA938}" type="sibTrans" cxnId="{BB517F73-8A7A-47C7-8B86-D59847E83BB7}">
      <dgm:prSet custT="1"/>
      <dgm:spPr/>
      <dgm:t>
        <a:bodyPr/>
        <a:lstStyle/>
        <a:p>
          <a:endParaRPr lang="en-US" sz="1300" b="0">
            <a:solidFill>
              <a:schemeClr val="tx1"/>
            </a:solidFill>
          </a:endParaRPr>
        </a:p>
      </dgm:t>
    </dgm:pt>
    <dgm:pt modelId="{26B449DB-6DB9-4DB1-A662-DDEA66B62EDB}">
      <dgm:prSet custT="1"/>
      <dgm:spPr/>
      <dgm:t>
        <a:bodyPr/>
        <a:lstStyle/>
        <a:p>
          <a:r>
            <a:rPr lang="en-US" sz="13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Convener, Board of Studies in Chemistry</a:t>
          </a:r>
          <a:endParaRPr lang="en-US" sz="1300" b="0" dirty="0">
            <a:solidFill>
              <a:schemeClr val="tx1"/>
            </a:solidFill>
          </a:endParaRPr>
        </a:p>
      </dgm:t>
    </dgm:pt>
    <dgm:pt modelId="{01E54E8B-F1D1-42D5-9961-1652A6378BD5}" type="parTrans" cxnId="{F5C71E44-C7F6-4F59-B30B-60A4F4109FAE}">
      <dgm:prSet/>
      <dgm:spPr/>
      <dgm:t>
        <a:bodyPr/>
        <a:lstStyle/>
        <a:p>
          <a:endParaRPr lang="en-US" sz="1300" b="0">
            <a:solidFill>
              <a:schemeClr val="tx1"/>
            </a:solidFill>
          </a:endParaRPr>
        </a:p>
      </dgm:t>
    </dgm:pt>
    <dgm:pt modelId="{95A1DCBB-893D-4BCB-B71D-6EB5EDF5E674}" type="sibTrans" cxnId="{F5C71E44-C7F6-4F59-B30B-60A4F4109FAE}">
      <dgm:prSet custT="1"/>
      <dgm:spPr/>
      <dgm:t>
        <a:bodyPr/>
        <a:lstStyle/>
        <a:p>
          <a:endParaRPr lang="en-US" sz="1300" b="0">
            <a:solidFill>
              <a:schemeClr val="tx1"/>
            </a:solidFill>
          </a:endParaRPr>
        </a:p>
      </dgm:t>
    </dgm:pt>
    <dgm:pt modelId="{6E26AFE7-2CD6-4AE5-8EB0-5FF003DBEFFC}">
      <dgm:prSet custT="1"/>
      <dgm:spPr/>
      <dgm:t>
        <a:bodyPr/>
        <a:lstStyle/>
        <a:p>
          <a:r>
            <a:rPr lang="en-IN" sz="1300" b="0" dirty="0" err="1">
              <a:solidFill>
                <a:schemeClr val="tx1"/>
              </a:solidFill>
            </a:rPr>
            <a:t>Depty</a:t>
          </a:r>
          <a:r>
            <a:rPr lang="en-IN" sz="1300" b="0" dirty="0">
              <a:solidFill>
                <a:schemeClr val="tx1"/>
              </a:solidFill>
            </a:rPr>
            <a:t> Director Academic Staff College</a:t>
          </a:r>
          <a:endParaRPr lang="en-US" sz="1300" b="0" dirty="0">
            <a:solidFill>
              <a:schemeClr val="tx1"/>
            </a:solidFill>
          </a:endParaRPr>
        </a:p>
      </dgm:t>
    </dgm:pt>
    <dgm:pt modelId="{69A85D08-7243-4109-98D2-A69553769C97}" type="parTrans" cxnId="{48A2E817-0BED-4D64-9B05-547B5A725752}">
      <dgm:prSet/>
      <dgm:spPr/>
      <dgm:t>
        <a:bodyPr/>
        <a:lstStyle/>
        <a:p>
          <a:endParaRPr lang="en-US" sz="1300" b="0">
            <a:solidFill>
              <a:schemeClr val="tx1"/>
            </a:solidFill>
          </a:endParaRPr>
        </a:p>
      </dgm:t>
    </dgm:pt>
    <dgm:pt modelId="{0076FF47-C2F0-4EA9-8592-DC510C4AF547}" type="sibTrans" cxnId="{48A2E817-0BED-4D64-9B05-547B5A725752}">
      <dgm:prSet/>
      <dgm:spPr/>
      <dgm:t>
        <a:bodyPr/>
        <a:lstStyle/>
        <a:p>
          <a:endParaRPr lang="en-US" sz="1300" b="0">
            <a:solidFill>
              <a:schemeClr val="tx1"/>
            </a:solidFill>
          </a:endParaRPr>
        </a:p>
      </dgm:t>
    </dgm:pt>
    <dgm:pt modelId="{E322A5AC-9910-43C5-A344-4172E01D08E5}">
      <dgm:prSet/>
      <dgm:spPr/>
      <dgm:t>
        <a:bodyPr/>
        <a:lstStyle/>
        <a:p>
          <a:r>
            <a:rPr lang="en-IN" dirty="0" err="1"/>
            <a:t>Center</a:t>
          </a:r>
          <a:r>
            <a:rPr lang="en-IN" dirty="0"/>
            <a:t> superintendent DPAC</a:t>
          </a:r>
          <a:endParaRPr lang="en-US" dirty="0"/>
        </a:p>
      </dgm:t>
    </dgm:pt>
    <dgm:pt modelId="{C405C28B-5494-4D3B-B323-CA0D0487E4A4}" type="parTrans" cxnId="{5933A4D1-93CA-4507-8830-2B9BEBA041B3}">
      <dgm:prSet/>
      <dgm:spPr/>
      <dgm:t>
        <a:bodyPr/>
        <a:lstStyle/>
        <a:p>
          <a:endParaRPr lang="en-US"/>
        </a:p>
      </dgm:t>
    </dgm:pt>
    <dgm:pt modelId="{9978385C-4F3E-4846-88CD-DB0BC0E7CC46}" type="sibTrans" cxnId="{5933A4D1-93CA-4507-8830-2B9BEBA041B3}">
      <dgm:prSet/>
      <dgm:spPr/>
      <dgm:t>
        <a:bodyPr/>
        <a:lstStyle/>
        <a:p>
          <a:endParaRPr lang="en-US"/>
        </a:p>
      </dgm:t>
    </dgm:pt>
    <dgm:pt modelId="{080EC143-3B39-450A-9817-75FA96DBD24E}">
      <dgm:prSet/>
      <dgm:spPr/>
      <dgm:t>
        <a:bodyPr/>
        <a:lstStyle/>
        <a:p>
          <a:r>
            <a:rPr lang="en-IN" dirty="0"/>
            <a:t>Member Degree </a:t>
          </a:r>
          <a:r>
            <a:rPr lang="en-IN" dirty="0" err="1"/>
            <a:t>Formate</a:t>
          </a:r>
          <a:r>
            <a:rPr lang="en-IN" dirty="0"/>
            <a:t> Committee</a:t>
          </a:r>
          <a:endParaRPr lang="en-US" dirty="0"/>
        </a:p>
      </dgm:t>
    </dgm:pt>
    <dgm:pt modelId="{9705974D-9F88-48EA-A2AA-EF37979F6408}" type="parTrans" cxnId="{B2ED9F51-8B88-4F10-8E82-47FD1EE20B1F}">
      <dgm:prSet/>
      <dgm:spPr/>
      <dgm:t>
        <a:bodyPr/>
        <a:lstStyle/>
        <a:p>
          <a:endParaRPr lang="en-US"/>
        </a:p>
      </dgm:t>
    </dgm:pt>
    <dgm:pt modelId="{77412B87-F692-4555-AC1C-492F9BF9D5F0}" type="sibTrans" cxnId="{B2ED9F51-8B88-4F10-8E82-47FD1EE20B1F}">
      <dgm:prSet/>
      <dgm:spPr/>
      <dgm:t>
        <a:bodyPr/>
        <a:lstStyle/>
        <a:p>
          <a:endParaRPr lang="en-US"/>
        </a:p>
      </dgm:t>
    </dgm:pt>
    <dgm:pt modelId="{FD2C3297-6615-4FC8-A840-4116DC2960BF}">
      <dgm:prSet/>
      <dgm:spPr/>
      <dgm:t>
        <a:bodyPr/>
        <a:lstStyle/>
        <a:p>
          <a:r>
            <a:rPr lang="en-IN" dirty="0"/>
            <a:t>Convener CESBM Proposal  Probe Committee</a:t>
          </a:r>
          <a:endParaRPr lang="en-US" dirty="0"/>
        </a:p>
      </dgm:t>
    </dgm:pt>
    <dgm:pt modelId="{C5CAD80D-C7AA-4F1B-8EA9-FA2E9D08D868}" type="parTrans" cxnId="{531B1A4D-2D69-4BC0-9B7D-CCA6EF6A7240}">
      <dgm:prSet/>
      <dgm:spPr/>
      <dgm:t>
        <a:bodyPr/>
        <a:lstStyle/>
        <a:p>
          <a:endParaRPr lang="en-US"/>
        </a:p>
      </dgm:t>
    </dgm:pt>
    <dgm:pt modelId="{7E669EF4-DCCC-47A3-9898-654AEE1C8058}" type="sibTrans" cxnId="{531B1A4D-2D69-4BC0-9B7D-CCA6EF6A7240}">
      <dgm:prSet/>
      <dgm:spPr/>
      <dgm:t>
        <a:bodyPr/>
        <a:lstStyle/>
        <a:p>
          <a:endParaRPr lang="en-US"/>
        </a:p>
      </dgm:t>
    </dgm:pt>
    <dgm:pt modelId="{B0EDDD7D-4AD0-4E06-9E44-8E213DD848AA}">
      <dgm:prSet/>
      <dgm:spPr/>
      <dgm:t>
        <a:bodyPr/>
        <a:lstStyle/>
        <a:p>
          <a:r>
            <a:rPr lang="en-US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Other functions as per assignment.</a:t>
          </a:r>
          <a:endParaRPr lang="en-US" dirty="0"/>
        </a:p>
      </dgm:t>
    </dgm:pt>
    <dgm:pt modelId="{C6D21A57-2EC7-4EF4-AE7D-1014FB39CD23}" type="parTrans" cxnId="{155E6638-92ED-462B-92ED-4C0BFBE7721C}">
      <dgm:prSet/>
      <dgm:spPr/>
      <dgm:t>
        <a:bodyPr/>
        <a:lstStyle/>
        <a:p>
          <a:endParaRPr lang="en-IN"/>
        </a:p>
      </dgm:t>
    </dgm:pt>
    <dgm:pt modelId="{8F96C548-5E13-4207-9BB9-ACF6EDE61DBA}" type="sibTrans" cxnId="{155E6638-92ED-462B-92ED-4C0BFBE7721C}">
      <dgm:prSet/>
      <dgm:spPr/>
      <dgm:t>
        <a:bodyPr/>
        <a:lstStyle/>
        <a:p>
          <a:endParaRPr lang="en-IN"/>
        </a:p>
      </dgm:t>
    </dgm:pt>
    <dgm:pt modelId="{8AF6C7BC-3444-414E-8584-08A42CB8BED0}" type="pres">
      <dgm:prSet presAssocID="{D3CA08E5-4FC4-47C5-9D0F-60FCCEABC9F8}" presName="diagram" presStyleCnt="0">
        <dgm:presLayoutVars>
          <dgm:dir/>
          <dgm:resizeHandles val="exact"/>
        </dgm:presLayoutVars>
      </dgm:prSet>
      <dgm:spPr/>
    </dgm:pt>
    <dgm:pt modelId="{53F36E25-7717-4775-8EA9-1CB5958F0052}" type="pres">
      <dgm:prSet presAssocID="{407B634A-7F6C-4918-92C0-B55638DF2041}" presName="node" presStyleLbl="node1" presStyleIdx="0" presStyleCnt="16">
        <dgm:presLayoutVars>
          <dgm:bulletEnabled val="1"/>
        </dgm:presLayoutVars>
      </dgm:prSet>
      <dgm:spPr/>
    </dgm:pt>
    <dgm:pt modelId="{331BA33D-FA61-44AD-9EE6-C1F188FBA089}" type="pres">
      <dgm:prSet presAssocID="{C1255F07-454E-4534-AA6F-B749361D8130}" presName="sibTrans" presStyleLbl="sibTrans2D1" presStyleIdx="0" presStyleCnt="15"/>
      <dgm:spPr/>
    </dgm:pt>
    <dgm:pt modelId="{93B04806-4C6D-49D8-ACE4-C69AD0E81FE0}" type="pres">
      <dgm:prSet presAssocID="{C1255F07-454E-4534-AA6F-B749361D8130}" presName="connectorText" presStyleLbl="sibTrans2D1" presStyleIdx="0" presStyleCnt="15"/>
      <dgm:spPr/>
    </dgm:pt>
    <dgm:pt modelId="{CDEDCB9E-A89F-4491-A979-AD9D23948CA5}" type="pres">
      <dgm:prSet presAssocID="{8D616D93-EF29-4401-A411-4A2683F9C866}" presName="node" presStyleLbl="node1" presStyleIdx="1" presStyleCnt="16">
        <dgm:presLayoutVars>
          <dgm:bulletEnabled val="1"/>
        </dgm:presLayoutVars>
      </dgm:prSet>
      <dgm:spPr/>
    </dgm:pt>
    <dgm:pt modelId="{48CBD908-F1A8-4774-BE86-88EBC8EC0C17}" type="pres">
      <dgm:prSet presAssocID="{90A10D62-D31C-41EC-8CBF-4063DC938930}" presName="sibTrans" presStyleLbl="sibTrans2D1" presStyleIdx="1" presStyleCnt="15"/>
      <dgm:spPr/>
    </dgm:pt>
    <dgm:pt modelId="{2D321CDE-6BB8-4CFF-BDDB-48AC0D1FF584}" type="pres">
      <dgm:prSet presAssocID="{90A10D62-D31C-41EC-8CBF-4063DC938930}" presName="connectorText" presStyleLbl="sibTrans2D1" presStyleIdx="1" presStyleCnt="15"/>
      <dgm:spPr/>
    </dgm:pt>
    <dgm:pt modelId="{2F64AEF5-DB7C-41F9-B90C-7DF3316D9E3A}" type="pres">
      <dgm:prSet presAssocID="{378CCF44-F4FE-454A-B1D1-30B7BD0D7DD4}" presName="node" presStyleLbl="node1" presStyleIdx="2" presStyleCnt="16">
        <dgm:presLayoutVars>
          <dgm:bulletEnabled val="1"/>
        </dgm:presLayoutVars>
      </dgm:prSet>
      <dgm:spPr/>
    </dgm:pt>
    <dgm:pt modelId="{95BABA6C-455B-46B2-8686-FA1E89DA08E7}" type="pres">
      <dgm:prSet presAssocID="{72DF6A12-4BFB-4BF9-A631-AD9C251BBF5D}" presName="sibTrans" presStyleLbl="sibTrans2D1" presStyleIdx="2" presStyleCnt="15"/>
      <dgm:spPr/>
    </dgm:pt>
    <dgm:pt modelId="{B0ABF42A-111C-40EE-A3BE-1223E5C9CDC6}" type="pres">
      <dgm:prSet presAssocID="{72DF6A12-4BFB-4BF9-A631-AD9C251BBF5D}" presName="connectorText" presStyleLbl="sibTrans2D1" presStyleIdx="2" presStyleCnt="15"/>
      <dgm:spPr/>
    </dgm:pt>
    <dgm:pt modelId="{EB0877A6-B251-4E58-B25C-332F10FE2CDA}" type="pres">
      <dgm:prSet presAssocID="{6CE6C664-DD3B-410C-96CA-546D595CC2BC}" presName="node" presStyleLbl="node1" presStyleIdx="3" presStyleCnt="16">
        <dgm:presLayoutVars>
          <dgm:bulletEnabled val="1"/>
        </dgm:presLayoutVars>
      </dgm:prSet>
      <dgm:spPr/>
    </dgm:pt>
    <dgm:pt modelId="{43D06DA6-D425-420B-BCC5-F812AC6D70EB}" type="pres">
      <dgm:prSet presAssocID="{C9B5519E-6B5F-4B77-949E-B7D980BE688D}" presName="sibTrans" presStyleLbl="sibTrans2D1" presStyleIdx="3" presStyleCnt="15"/>
      <dgm:spPr/>
    </dgm:pt>
    <dgm:pt modelId="{CAF0A9C4-7612-477C-AAB5-533490FF8888}" type="pres">
      <dgm:prSet presAssocID="{C9B5519E-6B5F-4B77-949E-B7D980BE688D}" presName="connectorText" presStyleLbl="sibTrans2D1" presStyleIdx="3" presStyleCnt="15"/>
      <dgm:spPr/>
    </dgm:pt>
    <dgm:pt modelId="{299941F1-EA9E-435D-9A06-EAE62D9F587C}" type="pres">
      <dgm:prSet presAssocID="{26B449DB-6DB9-4DB1-A662-DDEA66B62EDB}" presName="node" presStyleLbl="node1" presStyleIdx="4" presStyleCnt="16">
        <dgm:presLayoutVars>
          <dgm:bulletEnabled val="1"/>
        </dgm:presLayoutVars>
      </dgm:prSet>
      <dgm:spPr/>
    </dgm:pt>
    <dgm:pt modelId="{0E2A87F8-1097-41C4-B9C3-89691684BC6A}" type="pres">
      <dgm:prSet presAssocID="{95A1DCBB-893D-4BCB-B71D-6EB5EDF5E674}" presName="sibTrans" presStyleLbl="sibTrans2D1" presStyleIdx="4" presStyleCnt="15"/>
      <dgm:spPr/>
    </dgm:pt>
    <dgm:pt modelId="{26A6354F-15EE-4CED-B1EF-4C6B1EC16FA1}" type="pres">
      <dgm:prSet presAssocID="{95A1DCBB-893D-4BCB-B71D-6EB5EDF5E674}" presName="connectorText" presStyleLbl="sibTrans2D1" presStyleIdx="4" presStyleCnt="15"/>
      <dgm:spPr/>
    </dgm:pt>
    <dgm:pt modelId="{6285CD2D-F5F4-486E-AC42-2936AF5FC8A5}" type="pres">
      <dgm:prSet presAssocID="{55FA6778-AE51-4958-B17E-ECD88C36637E}" presName="node" presStyleLbl="node1" presStyleIdx="5" presStyleCnt="16">
        <dgm:presLayoutVars>
          <dgm:bulletEnabled val="1"/>
        </dgm:presLayoutVars>
      </dgm:prSet>
      <dgm:spPr/>
    </dgm:pt>
    <dgm:pt modelId="{10F1947D-7FC5-4FC1-A979-ACD787B91427}" type="pres">
      <dgm:prSet presAssocID="{72B50890-CCBC-45C2-BE22-14B288F302C5}" presName="sibTrans" presStyleLbl="sibTrans2D1" presStyleIdx="5" presStyleCnt="15"/>
      <dgm:spPr/>
    </dgm:pt>
    <dgm:pt modelId="{8C44C65A-9BB7-4B54-9738-9DD13C491006}" type="pres">
      <dgm:prSet presAssocID="{72B50890-CCBC-45C2-BE22-14B288F302C5}" presName="connectorText" presStyleLbl="sibTrans2D1" presStyleIdx="5" presStyleCnt="15"/>
      <dgm:spPr/>
    </dgm:pt>
    <dgm:pt modelId="{E4B62294-DFB0-4AF6-8B5F-F2C3FF2F539E}" type="pres">
      <dgm:prSet presAssocID="{4FB87516-273C-4F10-8E56-1A3D131847CA}" presName="node" presStyleLbl="node1" presStyleIdx="6" presStyleCnt="16">
        <dgm:presLayoutVars>
          <dgm:bulletEnabled val="1"/>
        </dgm:presLayoutVars>
      </dgm:prSet>
      <dgm:spPr/>
    </dgm:pt>
    <dgm:pt modelId="{033330EF-87B9-4D68-9CE4-45E8BDE7F4D3}" type="pres">
      <dgm:prSet presAssocID="{B34AF624-3841-4683-AF7A-2B4143F56516}" presName="sibTrans" presStyleLbl="sibTrans2D1" presStyleIdx="6" presStyleCnt="15"/>
      <dgm:spPr/>
    </dgm:pt>
    <dgm:pt modelId="{C3E77366-E23E-4085-891E-07A80A43D8DA}" type="pres">
      <dgm:prSet presAssocID="{B34AF624-3841-4683-AF7A-2B4143F56516}" presName="connectorText" presStyleLbl="sibTrans2D1" presStyleIdx="6" presStyleCnt="15"/>
      <dgm:spPr/>
    </dgm:pt>
    <dgm:pt modelId="{3BF66528-5C68-45F9-9D8F-A415387ADBAB}" type="pres">
      <dgm:prSet presAssocID="{87260E07-3411-4E94-811B-0A175D53D1F6}" presName="node" presStyleLbl="node1" presStyleIdx="7" presStyleCnt="16">
        <dgm:presLayoutVars>
          <dgm:bulletEnabled val="1"/>
        </dgm:presLayoutVars>
      </dgm:prSet>
      <dgm:spPr/>
    </dgm:pt>
    <dgm:pt modelId="{8E488D1D-2808-48FC-AFAD-70BD6476F8DC}" type="pres">
      <dgm:prSet presAssocID="{C40A5420-56A2-4B05-8E0A-6A94D5DAA938}" presName="sibTrans" presStyleLbl="sibTrans2D1" presStyleIdx="7" presStyleCnt="15"/>
      <dgm:spPr/>
    </dgm:pt>
    <dgm:pt modelId="{8571BB4A-16A2-4416-96AB-C5F507941D98}" type="pres">
      <dgm:prSet presAssocID="{C40A5420-56A2-4B05-8E0A-6A94D5DAA938}" presName="connectorText" presStyleLbl="sibTrans2D1" presStyleIdx="7" presStyleCnt="15"/>
      <dgm:spPr/>
    </dgm:pt>
    <dgm:pt modelId="{37670A18-DA6C-4861-962E-04E275FE6E4D}" type="pres">
      <dgm:prSet presAssocID="{616F1EB5-6645-4F8C-87F6-6050600FE4DF}" presName="node" presStyleLbl="node1" presStyleIdx="8" presStyleCnt="16">
        <dgm:presLayoutVars>
          <dgm:bulletEnabled val="1"/>
        </dgm:presLayoutVars>
      </dgm:prSet>
      <dgm:spPr/>
    </dgm:pt>
    <dgm:pt modelId="{3598250A-A2C9-498A-BF7D-8D3F5EC8D5BF}" type="pres">
      <dgm:prSet presAssocID="{BAA2C382-87B3-44A6-8470-9DB5F453FB0E}" presName="sibTrans" presStyleLbl="sibTrans2D1" presStyleIdx="8" presStyleCnt="15"/>
      <dgm:spPr/>
    </dgm:pt>
    <dgm:pt modelId="{DFDB06D4-AE48-46EF-BFDF-72EB1405E2CF}" type="pres">
      <dgm:prSet presAssocID="{BAA2C382-87B3-44A6-8470-9DB5F453FB0E}" presName="connectorText" presStyleLbl="sibTrans2D1" presStyleIdx="8" presStyleCnt="15"/>
      <dgm:spPr/>
    </dgm:pt>
    <dgm:pt modelId="{98FE2A0D-9BE9-405C-8619-970AAD3E9AF0}" type="pres">
      <dgm:prSet presAssocID="{77473516-522E-448E-89A2-DE3D09BE3EF0}" presName="node" presStyleLbl="node1" presStyleIdx="9" presStyleCnt="16">
        <dgm:presLayoutVars>
          <dgm:bulletEnabled val="1"/>
        </dgm:presLayoutVars>
      </dgm:prSet>
      <dgm:spPr/>
    </dgm:pt>
    <dgm:pt modelId="{09A7F2B8-92D3-46BE-BA35-89C0653BD280}" type="pres">
      <dgm:prSet presAssocID="{C693E1B4-B728-4CB4-BCF0-4CFD2C453910}" presName="sibTrans" presStyleLbl="sibTrans2D1" presStyleIdx="9" presStyleCnt="15"/>
      <dgm:spPr/>
    </dgm:pt>
    <dgm:pt modelId="{7D80656C-904C-4D3D-8BAE-4E4451B9AE9D}" type="pres">
      <dgm:prSet presAssocID="{C693E1B4-B728-4CB4-BCF0-4CFD2C453910}" presName="connectorText" presStyleLbl="sibTrans2D1" presStyleIdx="9" presStyleCnt="15"/>
      <dgm:spPr/>
    </dgm:pt>
    <dgm:pt modelId="{2EED17D8-C831-4401-BF39-58E4CB28933F}" type="pres">
      <dgm:prSet presAssocID="{23FE64B2-0CDD-431C-B36E-9ABFB08ADD7B}" presName="node" presStyleLbl="node1" presStyleIdx="10" presStyleCnt="16">
        <dgm:presLayoutVars>
          <dgm:bulletEnabled val="1"/>
        </dgm:presLayoutVars>
      </dgm:prSet>
      <dgm:spPr/>
    </dgm:pt>
    <dgm:pt modelId="{E449C348-1EB5-4834-A71D-37C9F053A748}" type="pres">
      <dgm:prSet presAssocID="{1A31C94C-2304-45CA-81DE-FF153282B9B9}" presName="sibTrans" presStyleLbl="sibTrans2D1" presStyleIdx="10" presStyleCnt="15"/>
      <dgm:spPr/>
    </dgm:pt>
    <dgm:pt modelId="{638A9E2A-4510-4C8E-BC8A-762907A23F7C}" type="pres">
      <dgm:prSet presAssocID="{1A31C94C-2304-45CA-81DE-FF153282B9B9}" presName="connectorText" presStyleLbl="sibTrans2D1" presStyleIdx="10" presStyleCnt="15"/>
      <dgm:spPr/>
    </dgm:pt>
    <dgm:pt modelId="{AC8DD9EF-CAA8-4894-9D8C-C853B7099247}" type="pres">
      <dgm:prSet presAssocID="{6E26AFE7-2CD6-4AE5-8EB0-5FF003DBEFFC}" presName="node" presStyleLbl="node1" presStyleIdx="11" presStyleCnt="16">
        <dgm:presLayoutVars>
          <dgm:bulletEnabled val="1"/>
        </dgm:presLayoutVars>
      </dgm:prSet>
      <dgm:spPr/>
    </dgm:pt>
    <dgm:pt modelId="{CB1EBD96-EBF5-4C9D-81E7-08377B5605E1}" type="pres">
      <dgm:prSet presAssocID="{0076FF47-C2F0-4EA9-8592-DC510C4AF547}" presName="sibTrans" presStyleLbl="sibTrans2D1" presStyleIdx="11" presStyleCnt="15"/>
      <dgm:spPr/>
    </dgm:pt>
    <dgm:pt modelId="{093F9631-FC17-4E57-A60B-906A2ED5A6BA}" type="pres">
      <dgm:prSet presAssocID="{0076FF47-C2F0-4EA9-8592-DC510C4AF547}" presName="connectorText" presStyleLbl="sibTrans2D1" presStyleIdx="11" presStyleCnt="15"/>
      <dgm:spPr/>
    </dgm:pt>
    <dgm:pt modelId="{33BD56E0-36AB-4839-A115-A12521D81E83}" type="pres">
      <dgm:prSet presAssocID="{E322A5AC-9910-43C5-A344-4172E01D08E5}" presName="node" presStyleLbl="node1" presStyleIdx="12" presStyleCnt="16" custLinFactNeighborX="3261" custLinFactNeighborY="-18254">
        <dgm:presLayoutVars>
          <dgm:bulletEnabled val="1"/>
        </dgm:presLayoutVars>
      </dgm:prSet>
      <dgm:spPr/>
    </dgm:pt>
    <dgm:pt modelId="{79B8957C-EC6E-4E22-B480-56CC63B65E8F}" type="pres">
      <dgm:prSet presAssocID="{9978385C-4F3E-4846-88CD-DB0BC0E7CC46}" presName="sibTrans" presStyleLbl="sibTrans2D1" presStyleIdx="12" presStyleCnt="15"/>
      <dgm:spPr/>
    </dgm:pt>
    <dgm:pt modelId="{A35628C6-EE86-4D93-98F1-056D6EFE9D71}" type="pres">
      <dgm:prSet presAssocID="{9978385C-4F3E-4846-88CD-DB0BC0E7CC46}" presName="connectorText" presStyleLbl="sibTrans2D1" presStyleIdx="12" presStyleCnt="15"/>
      <dgm:spPr/>
    </dgm:pt>
    <dgm:pt modelId="{F4406CA3-7CA9-42FC-A8D7-4FF6D48628B1}" type="pres">
      <dgm:prSet presAssocID="{080EC143-3B39-450A-9817-75FA96DBD24E}" presName="node" presStyleLbl="node1" presStyleIdx="13" presStyleCnt="16">
        <dgm:presLayoutVars>
          <dgm:bulletEnabled val="1"/>
        </dgm:presLayoutVars>
      </dgm:prSet>
      <dgm:spPr/>
    </dgm:pt>
    <dgm:pt modelId="{C3D21C22-6BD6-4478-B32D-EB57B104477B}" type="pres">
      <dgm:prSet presAssocID="{77412B87-F692-4555-AC1C-492F9BF9D5F0}" presName="sibTrans" presStyleLbl="sibTrans2D1" presStyleIdx="13" presStyleCnt="15"/>
      <dgm:spPr/>
    </dgm:pt>
    <dgm:pt modelId="{14AD2E92-C0DA-4561-BEBD-FE4FD9FA91E3}" type="pres">
      <dgm:prSet presAssocID="{77412B87-F692-4555-AC1C-492F9BF9D5F0}" presName="connectorText" presStyleLbl="sibTrans2D1" presStyleIdx="13" presStyleCnt="15"/>
      <dgm:spPr/>
    </dgm:pt>
    <dgm:pt modelId="{D3B4FF2A-1D2E-481C-9CEA-474DDA4BCDF9}" type="pres">
      <dgm:prSet presAssocID="{FD2C3297-6615-4FC8-A840-4116DC2960BF}" presName="node" presStyleLbl="node1" presStyleIdx="14" presStyleCnt="16">
        <dgm:presLayoutVars>
          <dgm:bulletEnabled val="1"/>
        </dgm:presLayoutVars>
      </dgm:prSet>
      <dgm:spPr/>
    </dgm:pt>
    <dgm:pt modelId="{B3F11A8B-FA74-48F5-836A-8811CF8A1CD1}" type="pres">
      <dgm:prSet presAssocID="{7E669EF4-DCCC-47A3-9898-654AEE1C8058}" presName="sibTrans" presStyleLbl="sibTrans2D1" presStyleIdx="14" presStyleCnt="15"/>
      <dgm:spPr/>
    </dgm:pt>
    <dgm:pt modelId="{83A07C17-457D-43BB-84FA-DF9B387BEEFF}" type="pres">
      <dgm:prSet presAssocID="{7E669EF4-DCCC-47A3-9898-654AEE1C8058}" presName="connectorText" presStyleLbl="sibTrans2D1" presStyleIdx="14" presStyleCnt="15"/>
      <dgm:spPr/>
    </dgm:pt>
    <dgm:pt modelId="{97CC70D1-BA38-4B66-B4BD-8C2E545F499E}" type="pres">
      <dgm:prSet presAssocID="{B0EDDD7D-4AD0-4E06-9E44-8E213DD848AA}" presName="node" presStyleLbl="node1" presStyleIdx="15" presStyleCnt="16">
        <dgm:presLayoutVars>
          <dgm:bulletEnabled val="1"/>
        </dgm:presLayoutVars>
      </dgm:prSet>
      <dgm:spPr/>
    </dgm:pt>
  </dgm:ptLst>
  <dgm:cxnLst>
    <dgm:cxn modelId="{35F2EE02-B44C-4E9B-8DB4-4956218CD657}" type="presOf" srcId="{080EC143-3B39-450A-9817-75FA96DBD24E}" destId="{F4406CA3-7CA9-42FC-A8D7-4FF6D48628B1}" srcOrd="0" destOrd="0" presId="urn:microsoft.com/office/officeart/2005/8/layout/process5"/>
    <dgm:cxn modelId="{D817C708-A0DC-4D86-8E27-C3E9D33E2D10}" type="presOf" srcId="{C1255F07-454E-4534-AA6F-B749361D8130}" destId="{93B04806-4C6D-49D8-ACE4-C69AD0E81FE0}" srcOrd="1" destOrd="0" presId="urn:microsoft.com/office/officeart/2005/8/layout/process5"/>
    <dgm:cxn modelId="{D0F6520A-A306-42DD-9523-567E16CDE7AB}" type="presOf" srcId="{1A31C94C-2304-45CA-81DE-FF153282B9B9}" destId="{E449C348-1EB5-4834-A71D-37C9F053A748}" srcOrd="0" destOrd="0" presId="urn:microsoft.com/office/officeart/2005/8/layout/process5"/>
    <dgm:cxn modelId="{5C0CC50E-7D90-4CE3-AFDA-7CD2325F36F2}" type="presOf" srcId="{D3CA08E5-4FC4-47C5-9D0F-60FCCEABC9F8}" destId="{8AF6C7BC-3444-414E-8584-08A42CB8BED0}" srcOrd="0" destOrd="0" presId="urn:microsoft.com/office/officeart/2005/8/layout/process5"/>
    <dgm:cxn modelId="{2054D210-FACA-4119-9654-59CA0209AB88}" type="presOf" srcId="{378CCF44-F4FE-454A-B1D1-30B7BD0D7DD4}" destId="{2F64AEF5-DB7C-41F9-B90C-7DF3316D9E3A}" srcOrd="0" destOrd="0" presId="urn:microsoft.com/office/officeart/2005/8/layout/process5"/>
    <dgm:cxn modelId="{6AF94015-7064-4BEA-B455-276908C0C0F0}" type="presOf" srcId="{23FE64B2-0CDD-431C-B36E-9ABFB08ADD7B}" destId="{2EED17D8-C831-4401-BF39-58E4CB28933F}" srcOrd="0" destOrd="0" presId="urn:microsoft.com/office/officeart/2005/8/layout/process5"/>
    <dgm:cxn modelId="{48A2E817-0BED-4D64-9B05-547B5A725752}" srcId="{D3CA08E5-4FC4-47C5-9D0F-60FCCEABC9F8}" destId="{6E26AFE7-2CD6-4AE5-8EB0-5FF003DBEFFC}" srcOrd="11" destOrd="0" parTransId="{69A85D08-7243-4109-98D2-A69553769C97}" sibTransId="{0076FF47-C2F0-4EA9-8592-DC510C4AF547}"/>
    <dgm:cxn modelId="{15D5E31C-7FBD-4702-8D49-E6C555047C9F}" type="presOf" srcId="{72B50890-CCBC-45C2-BE22-14B288F302C5}" destId="{8C44C65A-9BB7-4B54-9738-9DD13C491006}" srcOrd="1" destOrd="0" presId="urn:microsoft.com/office/officeart/2005/8/layout/process5"/>
    <dgm:cxn modelId="{9D945A23-C7A4-490C-92C4-7FCFA273B534}" type="presOf" srcId="{0076FF47-C2F0-4EA9-8592-DC510C4AF547}" destId="{CB1EBD96-EBF5-4C9D-81E7-08377B5605E1}" srcOrd="0" destOrd="0" presId="urn:microsoft.com/office/officeart/2005/8/layout/process5"/>
    <dgm:cxn modelId="{1A195925-FF35-45AA-B227-638F0170D50A}" type="presOf" srcId="{C40A5420-56A2-4B05-8E0A-6A94D5DAA938}" destId="{8571BB4A-16A2-4416-96AB-C5F507941D98}" srcOrd="1" destOrd="0" presId="urn:microsoft.com/office/officeart/2005/8/layout/process5"/>
    <dgm:cxn modelId="{B9B0842A-0148-42BA-A072-4FD98A6B1A7E}" type="presOf" srcId="{616F1EB5-6645-4F8C-87F6-6050600FE4DF}" destId="{37670A18-DA6C-4861-962E-04E275FE6E4D}" srcOrd="0" destOrd="0" presId="urn:microsoft.com/office/officeart/2005/8/layout/process5"/>
    <dgm:cxn modelId="{87749435-99BA-4B0C-A166-8941924F32C7}" type="presOf" srcId="{C693E1B4-B728-4CB4-BCF0-4CFD2C453910}" destId="{7D80656C-904C-4D3D-8BAE-4E4451B9AE9D}" srcOrd="1" destOrd="0" presId="urn:microsoft.com/office/officeart/2005/8/layout/process5"/>
    <dgm:cxn modelId="{EE303037-4680-4453-8839-242A519DF942}" type="presOf" srcId="{C1255F07-454E-4534-AA6F-B749361D8130}" destId="{331BA33D-FA61-44AD-9EE6-C1F188FBA089}" srcOrd="0" destOrd="0" presId="urn:microsoft.com/office/officeart/2005/8/layout/process5"/>
    <dgm:cxn modelId="{155E6638-92ED-462B-92ED-4C0BFBE7721C}" srcId="{D3CA08E5-4FC4-47C5-9D0F-60FCCEABC9F8}" destId="{B0EDDD7D-4AD0-4E06-9E44-8E213DD848AA}" srcOrd="15" destOrd="0" parTransId="{C6D21A57-2EC7-4EF4-AE7D-1014FB39CD23}" sibTransId="{8F96C548-5E13-4207-9BB9-ACF6EDE61DBA}"/>
    <dgm:cxn modelId="{614B1540-6DFE-451A-99D3-FDE44E423B5D}" type="presOf" srcId="{4FB87516-273C-4F10-8E56-1A3D131847CA}" destId="{E4B62294-DFB0-4AF6-8B5F-F2C3FF2F539E}" srcOrd="0" destOrd="0" presId="urn:microsoft.com/office/officeart/2005/8/layout/process5"/>
    <dgm:cxn modelId="{872A435B-5CC6-4D83-B575-3F16531EB059}" type="presOf" srcId="{9978385C-4F3E-4846-88CD-DB0BC0E7CC46}" destId="{79B8957C-EC6E-4E22-B480-56CC63B65E8F}" srcOrd="0" destOrd="0" presId="urn:microsoft.com/office/officeart/2005/8/layout/process5"/>
    <dgm:cxn modelId="{6B731241-8AAD-47EF-BC43-1193BA281BAF}" type="presOf" srcId="{9978385C-4F3E-4846-88CD-DB0BC0E7CC46}" destId="{A35628C6-EE86-4D93-98F1-056D6EFE9D71}" srcOrd="1" destOrd="0" presId="urn:microsoft.com/office/officeart/2005/8/layout/process5"/>
    <dgm:cxn modelId="{F5C71E44-C7F6-4F59-B30B-60A4F4109FAE}" srcId="{D3CA08E5-4FC4-47C5-9D0F-60FCCEABC9F8}" destId="{26B449DB-6DB9-4DB1-A662-DDEA66B62EDB}" srcOrd="4" destOrd="0" parTransId="{01E54E8B-F1D1-42D5-9961-1652A6378BD5}" sibTransId="{95A1DCBB-893D-4BCB-B71D-6EB5EDF5E674}"/>
    <dgm:cxn modelId="{E2926866-0329-4B7E-BE23-A3389F44FC38}" srcId="{D3CA08E5-4FC4-47C5-9D0F-60FCCEABC9F8}" destId="{4FB87516-273C-4F10-8E56-1A3D131847CA}" srcOrd="6" destOrd="0" parTransId="{11242B02-BC14-4FCB-9D9E-24E00569DF54}" sibTransId="{B34AF624-3841-4683-AF7A-2B4143F56516}"/>
    <dgm:cxn modelId="{65890F49-C90B-4898-B797-A884DEF29202}" srcId="{D3CA08E5-4FC4-47C5-9D0F-60FCCEABC9F8}" destId="{616F1EB5-6645-4F8C-87F6-6050600FE4DF}" srcOrd="8" destOrd="0" parTransId="{D9A6C4B1-B806-45AF-B085-E55405C8B938}" sibTransId="{BAA2C382-87B3-44A6-8470-9DB5F453FB0E}"/>
    <dgm:cxn modelId="{C7902B49-F7C8-47DC-81A5-63C49517DD27}" type="presOf" srcId="{407B634A-7F6C-4918-92C0-B55638DF2041}" destId="{53F36E25-7717-4775-8EA9-1CB5958F0052}" srcOrd="0" destOrd="0" presId="urn:microsoft.com/office/officeart/2005/8/layout/process5"/>
    <dgm:cxn modelId="{F216994A-9216-48C4-B112-AEEF9B7AD89B}" type="presOf" srcId="{BAA2C382-87B3-44A6-8470-9DB5F453FB0E}" destId="{3598250A-A2C9-498A-BF7D-8D3F5EC8D5BF}" srcOrd="0" destOrd="0" presId="urn:microsoft.com/office/officeart/2005/8/layout/process5"/>
    <dgm:cxn modelId="{0662416B-3D13-4943-AD5D-76AE6918F7A8}" type="presOf" srcId="{77412B87-F692-4555-AC1C-492F9BF9D5F0}" destId="{C3D21C22-6BD6-4478-B32D-EB57B104477B}" srcOrd="0" destOrd="0" presId="urn:microsoft.com/office/officeart/2005/8/layout/process5"/>
    <dgm:cxn modelId="{8E86526B-6E98-44AE-8F91-FDEDE8A341CB}" type="presOf" srcId="{77412B87-F692-4555-AC1C-492F9BF9D5F0}" destId="{14AD2E92-C0DA-4561-BEBD-FE4FD9FA91E3}" srcOrd="1" destOrd="0" presId="urn:microsoft.com/office/officeart/2005/8/layout/process5"/>
    <dgm:cxn modelId="{531B1A4D-2D69-4BC0-9B7D-CCA6EF6A7240}" srcId="{D3CA08E5-4FC4-47C5-9D0F-60FCCEABC9F8}" destId="{FD2C3297-6615-4FC8-A840-4116DC2960BF}" srcOrd="14" destOrd="0" parTransId="{C5CAD80D-C7AA-4F1B-8EA9-FA2E9D08D868}" sibTransId="{7E669EF4-DCCC-47A3-9898-654AEE1C8058}"/>
    <dgm:cxn modelId="{79D0576F-8730-4CFF-9203-A9000B6E65BF}" type="presOf" srcId="{95A1DCBB-893D-4BCB-B71D-6EB5EDF5E674}" destId="{26A6354F-15EE-4CED-B1EF-4C6B1EC16FA1}" srcOrd="1" destOrd="0" presId="urn:microsoft.com/office/officeart/2005/8/layout/process5"/>
    <dgm:cxn modelId="{56C03550-A819-465B-B2E6-D931E71A5DE5}" type="presOf" srcId="{26B449DB-6DB9-4DB1-A662-DDEA66B62EDB}" destId="{299941F1-EA9E-435D-9A06-EAE62D9F587C}" srcOrd="0" destOrd="0" presId="urn:microsoft.com/office/officeart/2005/8/layout/process5"/>
    <dgm:cxn modelId="{9164CF50-B399-4DC6-9971-200D825E9955}" type="presOf" srcId="{C9B5519E-6B5F-4B77-949E-B7D980BE688D}" destId="{43D06DA6-D425-420B-BCC5-F812AC6D70EB}" srcOrd="0" destOrd="0" presId="urn:microsoft.com/office/officeart/2005/8/layout/process5"/>
    <dgm:cxn modelId="{B2ED9F51-8B88-4F10-8E82-47FD1EE20B1F}" srcId="{D3CA08E5-4FC4-47C5-9D0F-60FCCEABC9F8}" destId="{080EC143-3B39-450A-9817-75FA96DBD24E}" srcOrd="13" destOrd="0" parTransId="{9705974D-9F88-48EA-A2AA-EF37979F6408}" sibTransId="{77412B87-F692-4555-AC1C-492F9BF9D5F0}"/>
    <dgm:cxn modelId="{50604472-C255-4A5C-8171-8CC3045BFE1D}" type="presOf" srcId="{B0EDDD7D-4AD0-4E06-9E44-8E213DD848AA}" destId="{97CC70D1-BA38-4B66-B4BD-8C2E545F499E}" srcOrd="0" destOrd="0" presId="urn:microsoft.com/office/officeart/2005/8/layout/process5"/>
    <dgm:cxn modelId="{BB517F73-8A7A-47C7-8B86-D59847E83BB7}" srcId="{D3CA08E5-4FC4-47C5-9D0F-60FCCEABC9F8}" destId="{87260E07-3411-4E94-811B-0A175D53D1F6}" srcOrd="7" destOrd="0" parTransId="{3E51F865-DB07-4353-8728-8EFDF0AF2AD3}" sibTransId="{C40A5420-56A2-4B05-8E0A-6A94D5DAA938}"/>
    <dgm:cxn modelId="{E0975254-0BC3-4635-A2EF-D30A94FAB4C4}" type="presOf" srcId="{72B50890-CCBC-45C2-BE22-14B288F302C5}" destId="{10F1947D-7FC5-4FC1-A979-ACD787B91427}" srcOrd="0" destOrd="0" presId="urn:microsoft.com/office/officeart/2005/8/layout/process5"/>
    <dgm:cxn modelId="{DA9EE357-22C4-4CE2-B19A-37FD3CFF7122}" type="presOf" srcId="{90A10D62-D31C-41EC-8CBF-4063DC938930}" destId="{2D321CDE-6BB8-4CFF-BDDB-48AC0D1FF584}" srcOrd="1" destOrd="0" presId="urn:microsoft.com/office/officeart/2005/8/layout/process5"/>
    <dgm:cxn modelId="{90D92578-5D05-48D4-95EF-82EDFB5C983E}" type="presOf" srcId="{87260E07-3411-4E94-811B-0A175D53D1F6}" destId="{3BF66528-5C68-45F9-9D8F-A415387ADBAB}" srcOrd="0" destOrd="0" presId="urn:microsoft.com/office/officeart/2005/8/layout/process5"/>
    <dgm:cxn modelId="{77CF6080-67F5-48E0-910B-AC3F15787E26}" type="presOf" srcId="{55FA6778-AE51-4958-B17E-ECD88C36637E}" destId="{6285CD2D-F5F4-486E-AC42-2936AF5FC8A5}" srcOrd="0" destOrd="0" presId="urn:microsoft.com/office/officeart/2005/8/layout/process5"/>
    <dgm:cxn modelId="{5F597789-0715-42A9-8BE7-240BFE0D5FC5}" type="presOf" srcId="{6E26AFE7-2CD6-4AE5-8EB0-5FF003DBEFFC}" destId="{AC8DD9EF-CAA8-4894-9D8C-C853B7099247}" srcOrd="0" destOrd="0" presId="urn:microsoft.com/office/officeart/2005/8/layout/process5"/>
    <dgm:cxn modelId="{DA859C91-F130-400B-9D56-22552A3199C5}" type="presOf" srcId="{90A10D62-D31C-41EC-8CBF-4063DC938930}" destId="{48CBD908-F1A8-4774-BE86-88EBC8EC0C17}" srcOrd="0" destOrd="0" presId="urn:microsoft.com/office/officeart/2005/8/layout/process5"/>
    <dgm:cxn modelId="{804FA994-68A9-43D2-B20B-7ACCD3C71F7C}" type="presOf" srcId="{BAA2C382-87B3-44A6-8470-9DB5F453FB0E}" destId="{DFDB06D4-AE48-46EF-BFDF-72EB1405E2CF}" srcOrd="1" destOrd="0" presId="urn:microsoft.com/office/officeart/2005/8/layout/process5"/>
    <dgm:cxn modelId="{9B177396-38EA-4304-BA6D-01DFD10E55C2}" type="presOf" srcId="{8D616D93-EF29-4401-A411-4A2683F9C866}" destId="{CDEDCB9E-A89F-4491-A979-AD9D23948CA5}" srcOrd="0" destOrd="0" presId="urn:microsoft.com/office/officeart/2005/8/layout/process5"/>
    <dgm:cxn modelId="{C348139B-D6EE-427E-BFA0-6203ADE1EDC3}" type="presOf" srcId="{C693E1B4-B728-4CB4-BCF0-4CFD2C453910}" destId="{09A7F2B8-92D3-46BE-BA35-89C0653BD280}" srcOrd="0" destOrd="0" presId="urn:microsoft.com/office/officeart/2005/8/layout/process5"/>
    <dgm:cxn modelId="{F031FD9C-2977-4051-869D-A73EE4A61113}" type="presOf" srcId="{77473516-522E-448E-89A2-DE3D09BE3EF0}" destId="{98FE2A0D-9BE9-405C-8619-970AAD3E9AF0}" srcOrd="0" destOrd="0" presId="urn:microsoft.com/office/officeart/2005/8/layout/process5"/>
    <dgm:cxn modelId="{7F0CD2A2-5A30-4A94-B965-9358FC75490B}" type="presOf" srcId="{B34AF624-3841-4683-AF7A-2B4143F56516}" destId="{C3E77366-E23E-4085-891E-07A80A43D8DA}" srcOrd="1" destOrd="0" presId="urn:microsoft.com/office/officeart/2005/8/layout/process5"/>
    <dgm:cxn modelId="{CC48DDA3-256F-4F50-84E9-B712D2E25537}" srcId="{D3CA08E5-4FC4-47C5-9D0F-60FCCEABC9F8}" destId="{8D616D93-EF29-4401-A411-4A2683F9C866}" srcOrd="1" destOrd="0" parTransId="{D8B5531D-70D1-4C62-9896-8624F6802F94}" sibTransId="{90A10D62-D31C-41EC-8CBF-4063DC938930}"/>
    <dgm:cxn modelId="{331773A5-C305-4639-A6D9-DB216E993821}" srcId="{D3CA08E5-4FC4-47C5-9D0F-60FCCEABC9F8}" destId="{23FE64B2-0CDD-431C-B36E-9ABFB08ADD7B}" srcOrd="10" destOrd="0" parTransId="{DAB49FB7-229C-4264-8871-77A3602687BF}" sibTransId="{1A31C94C-2304-45CA-81DE-FF153282B9B9}"/>
    <dgm:cxn modelId="{29C804A9-8C67-4016-98C4-AD2F35C10FE2}" type="presOf" srcId="{FD2C3297-6615-4FC8-A840-4116DC2960BF}" destId="{D3B4FF2A-1D2E-481C-9CEA-474DDA4BCDF9}" srcOrd="0" destOrd="0" presId="urn:microsoft.com/office/officeart/2005/8/layout/process5"/>
    <dgm:cxn modelId="{D49007AF-D56A-47FA-94D8-8FD3D6EECEAA}" type="presOf" srcId="{0076FF47-C2F0-4EA9-8592-DC510C4AF547}" destId="{093F9631-FC17-4E57-A60B-906A2ED5A6BA}" srcOrd="1" destOrd="0" presId="urn:microsoft.com/office/officeart/2005/8/layout/process5"/>
    <dgm:cxn modelId="{BCD027AF-30B9-4F16-AE47-B3541D8E1964}" type="presOf" srcId="{C9B5519E-6B5F-4B77-949E-B7D980BE688D}" destId="{CAF0A9C4-7612-477C-AAB5-533490FF8888}" srcOrd="1" destOrd="0" presId="urn:microsoft.com/office/officeart/2005/8/layout/process5"/>
    <dgm:cxn modelId="{BEECFBB1-0AF4-4C43-824A-81E6F80A88AB}" srcId="{D3CA08E5-4FC4-47C5-9D0F-60FCCEABC9F8}" destId="{55FA6778-AE51-4958-B17E-ECD88C36637E}" srcOrd="5" destOrd="0" parTransId="{37C367C6-BDEA-4599-90F6-3611710F8F81}" sibTransId="{72B50890-CCBC-45C2-BE22-14B288F302C5}"/>
    <dgm:cxn modelId="{2B4A7BB4-5B84-4D3C-AD53-C55EE008E6AC}" srcId="{D3CA08E5-4FC4-47C5-9D0F-60FCCEABC9F8}" destId="{77473516-522E-448E-89A2-DE3D09BE3EF0}" srcOrd="9" destOrd="0" parTransId="{DAB4C745-CB4A-492B-AC15-BF587196CC6A}" sibTransId="{C693E1B4-B728-4CB4-BCF0-4CFD2C453910}"/>
    <dgm:cxn modelId="{6FBEA0BC-1204-49F3-8913-9D6C83F4C951}" type="presOf" srcId="{C40A5420-56A2-4B05-8E0A-6A94D5DAA938}" destId="{8E488D1D-2808-48FC-AFAD-70BD6476F8DC}" srcOrd="0" destOrd="0" presId="urn:microsoft.com/office/officeart/2005/8/layout/process5"/>
    <dgm:cxn modelId="{CB1756BD-0B25-42AC-B2F4-B03BB7C7FFC6}" srcId="{D3CA08E5-4FC4-47C5-9D0F-60FCCEABC9F8}" destId="{407B634A-7F6C-4918-92C0-B55638DF2041}" srcOrd="0" destOrd="0" parTransId="{32AF0EA0-5DD2-44E6-8676-7365F8A16661}" sibTransId="{C1255F07-454E-4534-AA6F-B749361D8130}"/>
    <dgm:cxn modelId="{AD0411BF-20B1-49D6-886A-5FE2820F18EA}" srcId="{D3CA08E5-4FC4-47C5-9D0F-60FCCEABC9F8}" destId="{378CCF44-F4FE-454A-B1D1-30B7BD0D7DD4}" srcOrd="2" destOrd="0" parTransId="{05490F75-36DC-4580-B62B-07F73101BABB}" sibTransId="{72DF6A12-4BFB-4BF9-A631-AD9C251BBF5D}"/>
    <dgm:cxn modelId="{3E237FC5-B49C-451A-83AB-B20A59C90CEE}" type="presOf" srcId="{72DF6A12-4BFB-4BF9-A631-AD9C251BBF5D}" destId="{95BABA6C-455B-46B2-8686-FA1E89DA08E7}" srcOrd="0" destOrd="0" presId="urn:microsoft.com/office/officeart/2005/8/layout/process5"/>
    <dgm:cxn modelId="{0D5F1BCE-05D6-4DE8-AEB7-73A78B63319A}" srcId="{D3CA08E5-4FC4-47C5-9D0F-60FCCEABC9F8}" destId="{6CE6C664-DD3B-410C-96CA-546D595CC2BC}" srcOrd="3" destOrd="0" parTransId="{952704F9-EF46-4BC5-8CA6-16A8489ACC89}" sibTransId="{C9B5519E-6B5F-4B77-949E-B7D980BE688D}"/>
    <dgm:cxn modelId="{5933A4D1-93CA-4507-8830-2B9BEBA041B3}" srcId="{D3CA08E5-4FC4-47C5-9D0F-60FCCEABC9F8}" destId="{E322A5AC-9910-43C5-A344-4172E01D08E5}" srcOrd="12" destOrd="0" parTransId="{C405C28B-5494-4D3B-B323-CA0D0487E4A4}" sibTransId="{9978385C-4F3E-4846-88CD-DB0BC0E7CC46}"/>
    <dgm:cxn modelId="{DF9883D2-C898-445B-BF49-9D033994BA24}" type="presOf" srcId="{B34AF624-3841-4683-AF7A-2B4143F56516}" destId="{033330EF-87B9-4D68-9CE4-45E8BDE7F4D3}" srcOrd="0" destOrd="0" presId="urn:microsoft.com/office/officeart/2005/8/layout/process5"/>
    <dgm:cxn modelId="{CEA168D6-0F5C-4D89-946E-926B9BACD516}" type="presOf" srcId="{7E669EF4-DCCC-47A3-9898-654AEE1C8058}" destId="{83A07C17-457D-43BB-84FA-DF9B387BEEFF}" srcOrd="1" destOrd="0" presId="urn:microsoft.com/office/officeart/2005/8/layout/process5"/>
    <dgm:cxn modelId="{778823E3-CF5E-4284-8FDC-A9C725BB8C6C}" type="presOf" srcId="{72DF6A12-4BFB-4BF9-A631-AD9C251BBF5D}" destId="{B0ABF42A-111C-40EE-A3BE-1223E5C9CDC6}" srcOrd="1" destOrd="0" presId="urn:microsoft.com/office/officeart/2005/8/layout/process5"/>
    <dgm:cxn modelId="{F94B7CE4-4538-4440-A5DA-1A6519FAEFBA}" type="presOf" srcId="{95A1DCBB-893D-4BCB-B71D-6EB5EDF5E674}" destId="{0E2A87F8-1097-41C4-B9C3-89691684BC6A}" srcOrd="0" destOrd="0" presId="urn:microsoft.com/office/officeart/2005/8/layout/process5"/>
    <dgm:cxn modelId="{879A77EC-AA17-4A1C-A9B7-AEDC2AF0EF39}" type="presOf" srcId="{6CE6C664-DD3B-410C-96CA-546D595CC2BC}" destId="{EB0877A6-B251-4E58-B25C-332F10FE2CDA}" srcOrd="0" destOrd="0" presId="urn:microsoft.com/office/officeart/2005/8/layout/process5"/>
    <dgm:cxn modelId="{5D3E04F4-0F1E-4F45-927B-7545D80E8FA4}" type="presOf" srcId="{7E669EF4-DCCC-47A3-9898-654AEE1C8058}" destId="{B3F11A8B-FA74-48F5-836A-8811CF8A1CD1}" srcOrd="0" destOrd="0" presId="urn:microsoft.com/office/officeart/2005/8/layout/process5"/>
    <dgm:cxn modelId="{83CCCDF6-7D74-4612-BE2F-B65C5FC99078}" type="presOf" srcId="{1A31C94C-2304-45CA-81DE-FF153282B9B9}" destId="{638A9E2A-4510-4C8E-BC8A-762907A23F7C}" srcOrd="1" destOrd="0" presId="urn:microsoft.com/office/officeart/2005/8/layout/process5"/>
    <dgm:cxn modelId="{034B9EFD-BB11-4DC7-A9ED-8C4D3F98C34F}" type="presOf" srcId="{E322A5AC-9910-43C5-A344-4172E01D08E5}" destId="{33BD56E0-36AB-4839-A115-A12521D81E83}" srcOrd="0" destOrd="0" presId="urn:microsoft.com/office/officeart/2005/8/layout/process5"/>
    <dgm:cxn modelId="{39A04E4E-4414-43EE-8439-553CDEF0D3D9}" type="presParOf" srcId="{8AF6C7BC-3444-414E-8584-08A42CB8BED0}" destId="{53F36E25-7717-4775-8EA9-1CB5958F0052}" srcOrd="0" destOrd="0" presId="urn:microsoft.com/office/officeart/2005/8/layout/process5"/>
    <dgm:cxn modelId="{20E8E51C-9723-418A-8DFA-474EA5DE5864}" type="presParOf" srcId="{8AF6C7BC-3444-414E-8584-08A42CB8BED0}" destId="{331BA33D-FA61-44AD-9EE6-C1F188FBA089}" srcOrd="1" destOrd="0" presId="urn:microsoft.com/office/officeart/2005/8/layout/process5"/>
    <dgm:cxn modelId="{F518848E-1CB8-4101-B410-49674F4BAFBA}" type="presParOf" srcId="{331BA33D-FA61-44AD-9EE6-C1F188FBA089}" destId="{93B04806-4C6D-49D8-ACE4-C69AD0E81FE0}" srcOrd="0" destOrd="0" presId="urn:microsoft.com/office/officeart/2005/8/layout/process5"/>
    <dgm:cxn modelId="{B1DAD538-0AF4-45B1-90CE-7DED49B0BB78}" type="presParOf" srcId="{8AF6C7BC-3444-414E-8584-08A42CB8BED0}" destId="{CDEDCB9E-A89F-4491-A979-AD9D23948CA5}" srcOrd="2" destOrd="0" presId="urn:microsoft.com/office/officeart/2005/8/layout/process5"/>
    <dgm:cxn modelId="{793A45D5-1E45-4E7C-9019-ADCA24958A4D}" type="presParOf" srcId="{8AF6C7BC-3444-414E-8584-08A42CB8BED0}" destId="{48CBD908-F1A8-4774-BE86-88EBC8EC0C17}" srcOrd="3" destOrd="0" presId="urn:microsoft.com/office/officeart/2005/8/layout/process5"/>
    <dgm:cxn modelId="{2FCA3C55-ACBD-4BAE-8360-2380F33C45BE}" type="presParOf" srcId="{48CBD908-F1A8-4774-BE86-88EBC8EC0C17}" destId="{2D321CDE-6BB8-4CFF-BDDB-48AC0D1FF584}" srcOrd="0" destOrd="0" presId="urn:microsoft.com/office/officeart/2005/8/layout/process5"/>
    <dgm:cxn modelId="{AC22AA90-8E3E-4824-891C-204FFB26000F}" type="presParOf" srcId="{8AF6C7BC-3444-414E-8584-08A42CB8BED0}" destId="{2F64AEF5-DB7C-41F9-B90C-7DF3316D9E3A}" srcOrd="4" destOrd="0" presId="urn:microsoft.com/office/officeart/2005/8/layout/process5"/>
    <dgm:cxn modelId="{DFC8BF07-F948-405B-9DEB-BB5027A5AE1D}" type="presParOf" srcId="{8AF6C7BC-3444-414E-8584-08A42CB8BED0}" destId="{95BABA6C-455B-46B2-8686-FA1E89DA08E7}" srcOrd="5" destOrd="0" presId="urn:microsoft.com/office/officeart/2005/8/layout/process5"/>
    <dgm:cxn modelId="{59BF70DB-10FF-4EAA-AD24-2DFA6EC1CC14}" type="presParOf" srcId="{95BABA6C-455B-46B2-8686-FA1E89DA08E7}" destId="{B0ABF42A-111C-40EE-A3BE-1223E5C9CDC6}" srcOrd="0" destOrd="0" presId="urn:microsoft.com/office/officeart/2005/8/layout/process5"/>
    <dgm:cxn modelId="{DB27E7C2-CBA4-4746-BBDB-4E8F0ABA3322}" type="presParOf" srcId="{8AF6C7BC-3444-414E-8584-08A42CB8BED0}" destId="{EB0877A6-B251-4E58-B25C-332F10FE2CDA}" srcOrd="6" destOrd="0" presId="urn:microsoft.com/office/officeart/2005/8/layout/process5"/>
    <dgm:cxn modelId="{0CDC8921-4277-4A7B-857A-807418DBC692}" type="presParOf" srcId="{8AF6C7BC-3444-414E-8584-08A42CB8BED0}" destId="{43D06DA6-D425-420B-BCC5-F812AC6D70EB}" srcOrd="7" destOrd="0" presId="urn:microsoft.com/office/officeart/2005/8/layout/process5"/>
    <dgm:cxn modelId="{4AAD9B3E-E406-4602-80F2-96F2EC7082F1}" type="presParOf" srcId="{43D06DA6-D425-420B-BCC5-F812AC6D70EB}" destId="{CAF0A9C4-7612-477C-AAB5-533490FF8888}" srcOrd="0" destOrd="0" presId="urn:microsoft.com/office/officeart/2005/8/layout/process5"/>
    <dgm:cxn modelId="{1F967AC4-7891-443F-BD5C-DD3713B94FCB}" type="presParOf" srcId="{8AF6C7BC-3444-414E-8584-08A42CB8BED0}" destId="{299941F1-EA9E-435D-9A06-EAE62D9F587C}" srcOrd="8" destOrd="0" presId="urn:microsoft.com/office/officeart/2005/8/layout/process5"/>
    <dgm:cxn modelId="{0DDFDBEE-4566-4210-8FED-E6574C7CDE74}" type="presParOf" srcId="{8AF6C7BC-3444-414E-8584-08A42CB8BED0}" destId="{0E2A87F8-1097-41C4-B9C3-89691684BC6A}" srcOrd="9" destOrd="0" presId="urn:microsoft.com/office/officeart/2005/8/layout/process5"/>
    <dgm:cxn modelId="{0D431835-CD11-48C1-908D-655F9EE4F6E2}" type="presParOf" srcId="{0E2A87F8-1097-41C4-B9C3-89691684BC6A}" destId="{26A6354F-15EE-4CED-B1EF-4C6B1EC16FA1}" srcOrd="0" destOrd="0" presId="urn:microsoft.com/office/officeart/2005/8/layout/process5"/>
    <dgm:cxn modelId="{2BE488E8-3F02-4700-88B5-35D32DC57F81}" type="presParOf" srcId="{8AF6C7BC-3444-414E-8584-08A42CB8BED0}" destId="{6285CD2D-F5F4-486E-AC42-2936AF5FC8A5}" srcOrd="10" destOrd="0" presId="urn:microsoft.com/office/officeart/2005/8/layout/process5"/>
    <dgm:cxn modelId="{296E50A0-0D34-46B8-BE44-6D9EB6342B45}" type="presParOf" srcId="{8AF6C7BC-3444-414E-8584-08A42CB8BED0}" destId="{10F1947D-7FC5-4FC1-A979-ACD787B91427}" srcOrd="11" destOrd="0" presId="urn:microsoft.com/office/officeart/2005/8/layout/process5"/>
    <dgm:cxn modelId="{23C65D34-5134-4B1B-905D-D0B85BC0AEC0}" type="presParOf" srcId="{10F1947D-7FC5-4FC1-A979-ACD787B91427}" destId="{8C44C65A-9BB7-4B54-9738-9DD13C491006}" srcOrd="0" destOrd="0" presId="urn:microsoft.com/office/officeart/2005/8/layout/process5"/>
    <dgm:cxn modelId="{363020E7-4402-4556-B5F7-B4A9492EADE9}" type="presParOf" srcId="{8AF6C7BC-3444-414E-8584-08A42CB8BED0}" destId="{E4B62294-DFB0-4AF6-8B5F-F2C3FF2F539E}" srcOrd="12" destOrd="0" presId="urn:microsoft.com/office/officeart/2005/8/layout/process5"/>
    <dgm:cxn modelId="{DC923534-2CF5-4163-9681-48501477AC56}" type="presParOf" srcId="{8AF6C7BC-3444-414E-8584-08A42CB8BED0}" destId="{033330EF-87B9-4D68-9CE4-45E8BDE7F4D3}" srcOrd="13" destOrd="0" presId="urn:microsoft.com/office/officeart/2005/8/layout/process5"/>
    <dgm:cxn modelId="{A832A1DC-45E9-46C0-A6AD-27B35CC856B0}" type="presParOf" srcId="{033330EF-87B9-4D68-9CE4-45E8BDE7F4D3}" destId="{C3E77366-E23E-4085-891E-07A80A43D8DA}" srcOrd="0" destOrd="0" presId="urn:microsoft.com/office/officeart/2005/8/layout/process5"/>
    <dgm:cxn modelId="{CC2977B9-AD33-4770-8C9D-24CEAF7C95E4}" type="presParOf" srcId="{8AF6C7BC-3444-414E-8584-08A42CB8BED0}" destId="{3BF66528-5C68-45F9-9D8F-A415387ADBAB}" srcOrd="14" destOrd="0" presId="urn:microsoft.com/office/officeart/2005/8/layout/process5"/>
    <dgm:cxn modelId="{21B0B4A2-1F5B-4F1D-B7DE-824CE6E47981}" type="presParOf" srcId="{8AF6C7BC-3444-414E-8584-08A42CB8BED0}" destId="{8E488D1D-2808-48FC-AFAD-70BD6476F8DC}" srcOrd="15" destOrd="0" presId="urn:microsoft.com/office/officeart/2005/8/layout/process5"/>
    <dgm:cxn modelId="{3D1BF329-1B5E-4138-8484-70D30F58E9A8}" type="presParOf" srcId="{8E488D1D-2808-48FC-AFAD-70BD6476F8DC}" destId="{8571BB4A-16A2-4416-96AB-C5F507941D98}" srcOrd="0" destOrd="0" presId="urn:microsoft.com/office/officeart/2005/8/layout/process5"/>
    <dgm:cxn modelId="{1FA891DB-8F6C-4C13-9B15-2EA8C5AF181F}" type="presParOf" srcId="{8AF6C7BC-3444-414E-8584-08A42CB8BED0}" destId="{37670A18-DA6C-4861-962E-04E275FE6E4D}" srcOrd="16" destOrd="0" presId="urn:microsoft.com/office/officeart/2005/8/layout/process5"/>
    <dgm:cxn modelId="{25F2C7CD-7C27-4873-BD33-628854C29868}" type="presParOf" srcId="{8AF6C7BC-3444-414E-8584-08A42CB8BED0}" destId="{3598250A-A2C9-498A-BF7D-8D3F5EC8D5BF}" srcOrd="17" destOrd="0" presId="urn:microsoft.com/office/officeart/2005/8/layout/process5"/>
    <dgm:cxn modelId="{EB158AEE-611A-42C3-B765-6DAEACF5F610}" type="presParOf" srcId="{3598250A-A2C9-498A-BF7D-8D3F5EC8D5BF}" destId="{DFDB06D4-AE48-46EF-BFDF-72EB1405E2CF}" srcOrd="0" destOrd="0" presId="urn:microsoft.com/office/officeart/2005/8/layout/process5"/>
    <dgm:cxn modelId="{539F967C-5917-4F93-BD05-02810F5CEFBF}" type="presParOf" srcId="{8AF6C7BC-3444-414E-8584-08A42CB8BED0}" destId="{98FE2A0D-9BE9-405C-8619-970AAD3E9AF0}" srcOrd="18" destOrd="0" presId="urn:microsoft.com/office/officeart/2005/8/layout/process5"/>
    <dgm:cxn modelId="{8C2C24FC-EE38-4E52-BF45-B920FDE3F0B7}" type="presParOf" srcId="{8AF6C7BC-3444-414E-8584-08A42CB8BED0}" destId="{09A7F2B8-92D3-46BE-BA35-89C0653BD280}" srcOrd="19" destOrd="0" presId="urn:microsoft.com/office/officeart/2005/8/layout/process5"/>
    <dgm:cxn modelId="{86DB4D10-E5E2-4896-8732-EB16557BF7F6}" type="presParOf" srcId="{09A7F2B8-92D3-46BE-BA35-89C0653BD280}" destId="{7D80656C-904C-4D3D-8BAE-4E4451B9AE9D}" srcOrd="0" destOrd="0" presId="urn:microsoft.com/office/officeart/2005/8/layout/process5"/>
    <dgm:cxn modelId="{2666C7EE-E9F9-4D93-82EC-63FD889063CD}" type="presParOf" srcId="{8AF6C7BC-3444-414E-8584-08A42CB8BED0}" destId="{2EED17D8-C831-4401-BF39-58E4CB28933F}" srcOrd="20" destOrd="0" presId="urn:microsoft.com/office/officeart/2005/8/layout/process5"/>
    <dgm:cxn modelId="{D3193BB0-7E0F-4DF6-A442-A9B56C1B1016}" type="presParOf" srcId="{8AF6C7BC-3444-414E-8584-08A42CB8BED0}" destId="{E449C348-1EB5-4834-A71D-37C9F053A748}" srcOrd="21" destOrd="0" presId="urn:microsoft.com/office/officeart/2005/8/layout/process5"/>
    <dgm:cxn modelId="{A8AD2FB6-A9BB-420D-BCA3-C1D0536BFA12}" type="presParOf" srcId="{E449C348-1EB5-4834-A71D-37C9F053A748}" destId="{638A9E2A-4510-4C8E-BC8A-762907A23F7C}" srcOrd="0" destOrd="0" presId="urn:microsoft.com/office/officeart/2005/8/layout/process5"/>
    <dgm:cxn modelId="{2EB5722D-E2C5-4650-9513-A414C1B8639A}" type="presParOf" srcId="{8AF6C7BC-3444-414E-8584-08A42CB8BED0}" destId="{AC8DD9EF-CAA8-4894-9D8C-C853B7099247}" srcOrd="22" destOrd="0" presId="urn:microsoft.com/office/officeart/2005/8/layout/process5"/>
    <dgm:cxn modelId="{06F78D38-3729-4213-B4DA-02C3E5530463}" type="presParOf" srcId="{8AF6C7BC-3444-414E-8584-08A42CB8BED0}" destId="{CB1EBD96-EBF5-4C9D-81E7-08377B5605E1}" srcOrd="23" destOrd="0" presId="urn:microsoft.com/office/officeart/2005/8/layout/process5"/>
    <dgm:cxn modelId="{FA74288E-8F14-47B3-BF78-49127B282586}" type="presParOf" srcId="{CB1EBD96-EBF5-4C9D-81E7-08377B5605E1}" destId="{093F9631-FC17-4E57-A60B-906A2ED5A6BA}" srcOrd="0" destOrd="0" presId="urn:microsoft.com/office/officeart/2005/8/layout/process5"/>
    <dgm:cxn modelId="{511D8402-2FB9-4894-A31E-9F7EE4C4847B}" type="presParOf" srcId="{8AF6C7BC-3444-414E-8584-08A42CB8BED0}" destId="{33BD56E0-36AB-4839-A115-A12521D81E83}" srcOrd="24" destOrd="0" presId="urn:microsoft.com/office/officeart/2005/8/layout/process5"/>
    <dgm:cxn modelId="{4D254D11-568C-4AE8-B648-D5B35AFE7369}" type="presParOf" srcId="{8AF6C7BC-3444-414E-8584-08A42CB8BED0}" destId="{79B8957C-EC6E-4E22-B480-56CC63B65E8F}" srcOrd="25" destOrd="0" presId="urn:microsoft.com/office/officeart/2005/8/layout/process5"/>
    <dgm:cxn modelId="{48DC48AC-6D97-40A3-89F8-870099529AA1}" type="presParOf" srcId="{79B8957C-EC6E-4E22-B480-56CC63B65E8F}" destId="{A35628C6-EE86-4D93-98F1-056D6EFE9D71}" srcOrd="0" destOrd="0" presId="urn:microsoft.com/office/officeart/2005/8/layout/process5"/>
    <dgm:cxn modelId="{F229212B-D908-4A8D-85C3-97AD19FEC367}" type="presParOf" srcId="{8AF6C7BC-3444-414E-8584-08A42CB8BED0}" destId="{F4406CA3-7CA9-42FC-A8D7-4FF6D48628B1}" srcOrd="26" destOrd="0" presId="urn:microsoft.com/office/officeart/2005/8/layout/process5"/>
    <dgm:cxn modelId="{F2AAC208-503F-446C-851E-FB7C187564D6}" type="presParOf" srcId="{8AF6C7BC-3444-414E-8584-08A42CB8BED0}" destId="{C3D21C22-6BD6-4478-B32D-EB57B104477B}" srcOrd="27" destOrd="0" presId="urn:microsoft.com/office/officeart/2005/8/layout/process5"/>
    <dgm:cxn modelId="{CF65A4DD-48F3-4DDF-8059-9C61A0D9784B}" type="presParOf" srcId="{C3D21C22-6BD6-4478-B32D-EB57B104477B}" destId="{14AD2E92-C0DA-4561-BEBD-FE4FD9FA91E3}" srcOrd="0" destOrd="0" presId="urn:microsoft.com/office/officeart/2005/8/layout/process5"/>
    <dgm:cxn modelId="{0C9F1329-3248-48A3-A0A6-1C3576D5D67A}" type="presParOf" srcId="{8AF6C7BC-3444-414E-8584-08A42CB8BED0}" destId="{D3B4FF2A-1D2E-481C-9CEA-474DDA4BCDF9}" srcOrd="28" destOrd="0" presId="urn:microsoft.com/office/officeart/2005/8/layout/process5"/>
    <dgm:cxn modelId="{AF42A6F5-85B0-4209-8166-5AF670980107}" type="presParOf" srcId="{8AF6C7BC-3444-414E-8584-08A42CB8BED0}" destId="{B3F11A8B-FA74-48F5-836A-8811CF8A1CD1}" srcOrd="29" destOrd="0" presId="urn:microsoft.com/office/officeart/2005/8/layout/process5"/>
    <dgm:cxn modelId="{7977A598-3DED-412B-AB71-4A94C0A80E13}" type="presParOf" srcId="{B3F11A8B-FA74-48F5-836A-8811CF8A1CD1}" destId="{83A07C17-457D-43BB-84FA-DF9B387BEEFF}" srcOrd="0" destOrd="0" presId="urn:microsoft.com/office/officeart/2005/8/layout/process5"/>
    <dgm:cxn modelId="{E3D990B5-D79C-4ED7-9C06-A6286C4F47D2}" type="presParOf" srcId="{8AF6C7BC-3444-414E-8584-08A42CB8BED0}" destId="{97CC70D1-BA38-4B66-B4BD-8C2E545F499E}" srcOrd="3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C73286-B4EE-4619-9FA0-BC541F58B1BD}" type="doc">
      <dgm:prSet loTypeId="urn:microsoft.com/office/officeart/2005/8/layout/radial4" loCatId="relationship" qsTypeId="urn:microsoft.com/office/officeart/2005/8/quickstyle/3d9" qsCatId="3D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651CD109-02E0-49C5-BD24-1E94D0C08F73}">
      <dgm:prSet phldrT="[Text]"/>
      <dgm:spPr/>
      <dgm:t>
        <a:bodyPr/>
        <a:lstStyle/>
        <a:p>
          <a:r>
            <a:rPr lang="en-US" b="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</a:t>
          </a:r>
          <a:r>
            <a:rPr lang="en-US" b="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Thrust Areas</a:t>
          </a:r>
        </a:p>
        <a:p>
          <a:r>
            <a:rPr lang="en-US" b="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OF Research</a:t>
          </a:r>
          <a:endParaRPr lang="en-US" b="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A3CC71-845C-458B-AD31-B41E0F2E3F80}" type="parTrans" cxnId="{E6517A5A-B86C-4D2B-B368-1F963BE019AC}">
      <dgm:prSet/>
      <dgm:spPr/>
      <dgm:t>
        <a:bodyPr/>
        <a:lstStyle/>
        <a:p>
          <a:endParaRPr lang="en-IN"/>
        </a:p>
      </dgm:t>
    </dgm:pt>
    <dgm:pt modelId="{85C321F8-A6AF-45FC-AFD4-48F1258361F7}" type="sibTrans" cxnId="{E6517A5A-B86C-4D2B-B368-1F963BE019AC}">
      <dgm:prSet/>
      <dgm:spPr/>
      <dgm:t>
        <a:bodyPr/>
        <a:lstStyle/>
        <a:p>
          <a:endParaRPr lang="en-IN"/>
        </a:p>
      </dgm:t>
    </dgm:pt>
    <dgm:pt modelId="{3F15DE73-A1DD-4463-AF33-C5BB8D08320C}">
      <dgm:prSet phldrT="[Text]" custT="1"/>
      <dgm:spPr/>
      <dgm:t>
        <a:bodyPr/>
        <a:lstStyle/>
        <a:p>
          <a:endParaRPr lang="en-US" sz="170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r>
            <a:rPr lang="en-US" sz="1800" b="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Biomonitoring of Metals and assessment of occupational hazards</a:t>
          </a:r>
          <a:endParaRPr lang="en-IN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F9B850-7D0F-4554-B257-5EA57D5550FF}" type="parTrans" cxnId="{D7C741DA-AA0C-40D5-92AE-9286F5782B76}">
      <dgm:prSet/>
      <dgm:spPr/>
      <dgm:t>
        <a:bodyPr/>
        <a:lstStyle/>
        <a:p>
          <a:endParaRPr lang="en-IN"/>
        </a:p>
      </dgm:t>
    </dgm:pt>
    <dgm:pt modelId="{354DC005-F414-487F-B507-43B74D9C04D0}" type="sibTrans" cxnId="{D7C741DA-AA0C-40D5-92AE-9286F5782B76}">
      <dgm:prSet/>
      <dgm:spPr/>
      <dgm:t>
        <a:bodyPr/>
        <a:lstStyle/>
        <a:p>
          <a:endParaRPr lang="en-IN"/>
        </a:p>
      </dgm:t>
    </dgm:pt>
    <dgm:pt modelId="{B0DDF14C-D3D4-4614-8BDF-981D11824BCA}">
      <dgm:prSet phldrT="[Text]" custT="1"/>
      <dgm:spPr/>
      <dgm:t>
        <a:bodyPr/>
        <a:lstStyle/>
        <a:p>
          <a:r>
            <a:rPr lang="en-US" sz="2800" b="0" cap="none" spc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Physical and BioAcoustics</a:t>
          </a:r>
          <a:endParaRPr lang="en-IN" sz="280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FCE605-5B01-430B-97DE-C07B4DA0F3A6}" type="parTrans" cxnId="{F8296CCD-85E2-4517-8641-578CA5E0C493}">
      <dgm:prSet/>
      <dgm:spPr/>
      <dgm:t>
        <a:bodyPr/>
        <a:lstStyle/>
        <a:p>
          <a:endParaRPr lang="en-IN"/>
        </a:p>
      </dgm:t>
    </dgm:pt>
    <dgm:pt modelId="{B78B222E-50A6-4034-9CEA-76F615E76253}" type="sibTrans" cxnId="{F8296CCD-85E2-4517-8641-578CA5E0C493}">
      <dgm:prSet/>
      <dgm:spPr/>
      <dgm:t>
        <a:bodyPr/>
        <a:lstStyle/>
        <a:p>
          <a:endParaRPr lang="en-IN"/>
        </a:p>
      </dgm:t>
    </dgm:pt>
    <dgm:pt modelId="{FFDDEB3F-E7E6-424D-B7AC-ED8B30B23779}" type="pres">
      <dgm:prSet presAssocID="{9DC73286-B4EE-4619-9FA0-BC541F58B1BD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F8B80E2-6A7D-4940-A7B7-D6DDC6FD7531}" type="pres">
      <dgm:prSet presAssocID="{651CD109-02E0-49C5-BD24-1E94D0C08F73}" presName="centerShape" presStyleLbl="node0" presStyleIdx="0" presStyleCnt="1" custLinFactNeighborX="-1431" custLinFactNeighborY="-36445"/>
      <dgm:spPr/>
    </dgm:pt>
    <dgm:pt modelId="{A6EE2CB9-A1D3-4E72-AB1F-5172E3D60603}" type="pres">
      <dgm:prSet presAssocID="{4BF9B850-7D0F-4554-B257-5EA57D5550FF}" presName="parTrans" presStyleLbl="bgSibTrans2D1" presStyleIdx="0" presStyleCnt="2"/>
      <dgm:spPr/>
    </dgm:pt>
    <dgm:pt modelId="{AF46955C-5B59-4CC0-837C-38B47F11D656}" type="pres">
      <dgm:prSet presAssocID="{3F15DE73-A1DD-4463-AF33-C5BB8D08320C}" presName="node" presStyleLbl="node1" presStyleIdx="0" presStyleCnt="2" custRadScaleRad="75540" custRadScaleInc="-45185">
        <dgm:presLayoutVars>
          <dgm:bulletEnabled val="1"/>
        </dgm:presLayoutVars>
      </dgm:prSet>
      <dgm:spPr/>
    </dgm:pt>
    <dgm:pt modelId="{A16786B0-478D-46CD-BA6B-E34704636FC7}" type="pres">
      <dgm:prSet presAssocID="{53FCE605-5B01-430B-97DE-C07B4DA0F3A6}" presName="parTrans" presStyleLbl="bgSibTrans2D1" presStyleIdx="1" presStyleCnt="2"/>
      <dgm:spPr/>
    </dgm:pt>
    <dgm:pt modelId="{F549C1D5-EA33-429B-9F7A-8D46AC86095B}" type="pres">
      <dgm:prSet presAssocID="{B0DDF14C-D3D4-4614-8BDF-981D11824BCA}" presName="node" presStyleLbl="node1" presStyleIdx="1" presStyleCnt="2" custRadScaleRad="72838" custRadScaleInc="41303">
        <dgm:presLayoutVars>
          <dgm:bulletEnabled val="1"/>
        </dgm:presLayoutVars>
      </dgm:prSet>
      <dgm:spPr/>
    </dgm:pt>
  </dgm:ptLst>
  <dgm:cxnLst>
    <dgm:cxn modelId="{37700209-2710-42EB-9339-0EF3EE013949}" type="presOf" srcId="{4BF9B850-7D0F-4554-B257-5EA57D5550FF}" destId="{A6EE2CB9-A1D3-4E72-AB1F-5172E3D60603}" srcOrd="0" destOrd="0" presId="urn:microsoft.com/office/officeart/2005/8/layout/radial4"/>
    <dgm:cxn modelId="{678FE744-DD10-40CF-9C66-48239D787765}" type="presOf" srcId="{B0DDF14C-D3D4-4614-8BDF-981D11824BCA}" destId="{F549C1D5-EA33-429B-9F7A-8D46AC86095B}" srcOrd="0" destOrd="0" presId="urn:microsoft.com/office/officeart/2005/8/layout/radial4"/>
    <dgm:cxn modelId="{BFA36A48-C060-4B4B-827A-9E5777939EFE}" type="presOf" srcId="{651CD109-02E0-49C5-BD24-1E94D0C08F73}" destId="{0F8B80E2-6A7D-4940-A7B7-D6DDC6FD7531}" srcOrd="0" destOrd="0" presId="urn:microsoft.com/office/officeart/2005/8/layout/radial4"/>
    <dgm:cxn modelId="{E6517A5A-B86C-4D2B-B368-1F963BE019AC}" srcId="{9DC73286-B4EE-4619-9FA0-BC541F58B1BD}" destId="{651CD109-02E0-49C5-BD24-1E94D0C08F73}" srcOrd="0" destOrd="0" parTransId="{A2A3CC71-845C-458B-AD31-B41E0F2E3F80}" sibTransId="{85C321F8-A6AF-45FC-AFD4-48F1258361F7}"/>
    <dgm:cxn modelId="{E4E41A80-F484-4B26-9423-3A6E89F504EB}" type="presOf" srcId="{3F15DE73-A1DD-4463-AF33-C5BB8D08320C}" destId="{AF46955C-5B59-4CC0-837C-38B47F11D656}" srcOrd="0" destOrd="0" presId="urn:microsoft.com/office/officeart/2005/8/layout/radial4"/>
    <dgm:cxn modelId="{8BD7DA90-BF08-40BD-BBAD-51D31E122D52}" type="presOf" srcId="{9DC73286-B4EE-4619-9FA0-BC541F58B1BD}" destId="{FFDDEB3F-E7E6-424D-B7AC-ED8B30B23779}" srcOrd="0" destOrd="0" presId="urn:microsoft.com/office/officeart/2005/8/layout/radial4"/>
    <dgm:cxn modelId="{F339D2C8-188B-413C-BC26-28A300714FA2}" type="presOf" srcId="{53FCE605-5B01-430B-97DE-C07B4DA0F3A6}" destId="{A16786B0-478D-46CD-BA6B-E34704636FC7}" srcOrd="0" destOrd="0" presId="urn:microsoft.com/office/officeart/2005/8/layout/radial4"/>
    <dgm:cxn modelId="{F8296CCD-85E2-4517-8641-578CA5E0C493}" srcId="{651CD109-02E0-49C5-BD24-1E94D0C08F73}" destId="{B0DDF14C-D3D4-4614-8BDF-981D11824BCA}" srcOrd="1" destOrd="0" parTransId="{53FCE605-5B01-430B-97DE-C07B4DA0F3A6}" sibTransId="{B78B222E-50A6-4034-9CEA-76F615E76253}"/>
    <dgm:cxn modelId="{D7C741DA-AA0C-40D5-92AE-9286F5782B76}" srcId="{651CD109-02E0-49C5-BD24-1E94D0C08F73}" destId="{3F15DE73-A1DD-4463-AF33-C5BB8D08320C}" srcOrd="0" destOrd="0" parTransId="{4BF9B850-7D0F-4554-B257-5EA57D5550FF}" sibTransId="{354DC005-F414-487F-B507-43B74D9C04D0}"/>
    <dgm:cxn modelId="{5781922B-46B9-47B0-BD4D-6ADE505A42A3}" type="presParOf" srcId="{FFDDEB3F-E7E6-424D-B7AC-ED8B30B23779}" destId="{0F8B80E2-6A7D-4940-A7B7-D6DDC6FD7531}" srcOrd="0" destOrd="0" presId="urn:microsoft.com/office/officeart/2005/8/layout/radial4"/>
    <dgm:cxn modelId="{1C20B664-BBCF-489A-BAC9-EA55240C4A6F}" type="presParOf" srcId="{FFDDEB3F-E7E6-424D-B7AC-ED8B30B23779}" destId="{A6EE2CB9-A1D3-4E72-AB1F-5172E3D60603}" srcOrd="1" destOrd="0" presId="urn:microsoft.com/office/officeart/2005/8/layout/radial4"/>
    <dgm:cxn modelId="{F9343A53-C410-4669-B674-98540BE7AE2E}" type="presParOf" srcId="{FFDDEB3F-E7E6-424D-B7AC-ED8B30B23779}" destId="{AF46955C-5B59-4CC0-837C-38B47F11D656}" srcOrd="2" destOrd="0" presId="urn:microsoft.com/office/officeart/2005/8/layout/radial4"/>
    <dgm:cxn modelId="{5239C2DF-81B0-496C-BB63-652EC84503CC}" type="presParOf" srcId="{FFDDEB3F-E7E6-424D-B7AC-ED8B30B23779}" destId="{A16786B0-478D-46CD-BA6B-E34704636FC7}" srcOrd="3" destOrd="0" presId="urn:microsoft.com/office/officeart/2005/8/layout/radial4"/>
    <dgm:cxn modelId="{6799482F-A650-4758-8D71-69417F6B938E}" type="presParOf" srcId="{FFDDEB3F-E7E6-424D-B7AC-ED8B30B23779}" destId="{F549C1D5-EA33-429B-9F7A-8D46AC86095B}" srcOrd="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DFDD00CF-8258-414F-9F12-7C0AB9903DF9}" type="doc">
      <dgm:prSet loTypeId="urn:microsoft.com/office/officeart/2005/8/layout/radial5" loCatId="cycle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4770473-FB85-48B1-9505-803A7A7E34BB}">
      <dgm:prSet phldrT="[Text]"/>
      <dgm:spPr/>
      <dgm:t>
        <a:bodyPr/>
        <a:lstStyle/>
        <a:p>
          <a:r>
            <a:rPr lang="en-US" b="1" dirty="0">
              <a:latin typeface="Algerian" panose="04020705040A02060702" pitchFamily="82" charset="0"/>
            </a:rPr>
            <a:t>Prof.  R. Mehra  has been MEMBER  in National Advisory Committee /Board of International/ National Conferences </a:t>
          </a:r>
          <a:r>
            <a:rPr lang="en-US" b="1" dirty="0" err="1">
              <a:latin typeface="Algerian" panose="04020705040A02060702" pitchFamily="82" charset="0"/>
            </a:rPr>
            <a:t>etc</a:t>
          </a:r>
          <a:endParaRPr lang="en-US" dirty="0"/>
        </a:p>
      </dgm:t>
    </dgm:pt>
    <dgm:pt modelId="{0DDAD3A2-F114-4C0B-B675-01BEBAE9144B}" type="parTrans" cxnId="{11A335D7-8260-4B27-9353-4B6FC4331477}">
      <dgm:prSet/>
      <dgm:spPr/>
      <dgm:t>
        <a:bodyPr/>
        <a:lstStyle/>
        <a:p>
          <a:endParaRPr lang="en-US"/>
        </a:p>
      </dgm:t>
    </dgm:pt>
    <dgm:pt modelId="{DB638292-1B3A-449B-B249-7BD95E4BF65E}" type="sibTrans" cxnId="{11A335D7-8260-4B27-9353-4B6FC4331477}">
      <dgm:prSet/>
      <dgm:spPr/>
      <dgm:t>
        <a:bodyPr/>
        <a:lstStyle/>
        <a:p>
          <a:endParaRPr lang="en-US"/>
        </a:p>
      </dgm:t>
    </dgm:pt>
    <dgm:pt modelId="{61C7FB55-0AB7-438E-B79C-998EA0070DB1}">
      <dgm:prSet phldrT="[Text]" custT="1"/>
      <dgm:spPr/>
      <dgm:t>
        <a:bodyPr/>
        <a:lstStyle/>
        <a:p>
          <a:r>
            <a:rPr lang="en-US" sz="1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Member, Advisory Committee, 62</a:t>
          </a:r>
          <a:r>
            <a:rPr lang="en-US" sz="1000" b="1" baseline="30000" dirty="0">
              <a:latin typeface="Times New Roman" panose="02020603050405020304" pitchFamily="18" charset="0"/>
              <a:cs typeface="Times New Roman" panose="02020603050405020304" pitchFamily="18" charset="0"/>
            </a:rPr>
            <a:t>nd</a:t>
          </a:r>
          <a:r>
            <a:rPr lang="en-US" sz="1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National Conference of Indian Commerce Association</a:t>
          </a:r>
          <a:endParaRPr lang="en-US" sz="1000" b="1" dirty="0"/>
        </a:p>
      </dgm:t>
    </dgm:pt>
    <dgm:pt modelId="{59C317D8-D998-4581-999A-EE61BA5DB97E}" type="parTrans" cxnId="{3AA9C346-AF1B-4AB9-897E-50FD260DEE98}">
      <dgm:prSet/>
      <dgm:spPr/>
      <dgm:t>
        <a:bodyPr/>
        <a:lstStyle/>
        <a:p>
          <a:endParaRPr lang="en-US"/>
        </a:p>
      </dgm:t>
    </dgm:pt>
    <dgm:pt modelId="{067444B0-3C45-47BF-9C85-F8AFD5D1710D}" type="sibTrans" cxnId="{3AA9C346-AF1B-4AB9-897E-50FD260DEE98}">
      <dgm:prSet/>
      <dgm:spPr/>
      <dgm:t>
        <a:bodyPr/>
        <a:lstStyle/>
        <a:p>
          <a:endParaRPr lang="en-US"/>
        </a:p>
      </dgm:t>
    </dgm:pt>
    <dgm:pt modelId="{D457194F-067D-40F0-A6F5-657E1C030EF8}">
      <dgm:prSet phldrT="[Text]" custT="1"/>
      <dgm:spPr/>
      <dgm:t>
        <a:bodyPr/>
        <a:lstStyle/>
        <a:p>
          <a:r>
            <a:rPr lang="en-US" sz="1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Member, Advisory Committee, Second International Youth Festival ‘Bani Thani 2011’.</a:t>
          </a:r>
          <a:endParaRPr lang="en-US" sz="1000" b="1" dirty="0"/>
        </a:p>
      </dgm:t>
    </dgm:pt>
    <dgm:pt modelId="{EC834918-A17D-48FC-82A4-DDB7DD5D04F7}" type="parTrans" cxnId="{B2069B53-9C65-4BEF-B864-D9A66EA267B8}">
      <dgm:prSet/>
      <dgm:spPr/>
      <dgm:t>
        <a:bodyPr/>
        <a:lstStyle/>
        <a:p>
          <a:endParaRPr lang="en-US"/>
        </a:p>
      </dgm:t>
    </dgm:pt>
    <dgm:pt modelId="{4D5F595A-9317-4D95-845F-F497A0BA7A93}" type="sibTrans" cxnId="{B2069B53-9C65-4BEF-B864-D9A66EA267B8}">
      <dgm:prSet/>
      <dgm:spPr/>
      <dgm:t>
        <a:bodyPr/>
        <a:lstStyle/>
        <a:p>
          <a:endParaRPr lang="en-US"/>
        </a:p>
      </dgm:t>
    </dgm:pt>
    <dgm:pt modelId="{09DD24B6-43FA-41BC-95EF-DF01CBCE7B41}">
      <dgm:prSet phldrT="[Text]" custT="1"/>
      <dgm:spPr/>
      <dgm:t>
        <a:bodyPr/>
        <a:lstStyle/>
        <a:p>
          <a:r>
            <a:rPr lang="en-US" sz="1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Member, Advisory Committee, Akhil Bhartiya </a:t>
          </a:r>
          <a:r>
            <a:rPr lang="en-US" sz="1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Ved</a:t>
          </a:r>
          <a:r>
            <a:rPr lang="en-US" sz="1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and Sanskrit Upanishad “</a:t>
          </a:r>
          <a:r>
            <a:rPr lang="en-US" sz="1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Vasantotsav</a:t>
          </a:r>
          <a:r>
            <a:rPr lang="en-US" sz="1000" b="1" dirty="0">
              <a:latin typeface="Times New Roman" panose="02020603050405020304" pitchFamily="18" charset="0"/>
              <a:cs typeface="Times New Roman" panose="02020603050405020304" pitchFamily="18" charset="0"/>
            </a:rPr>
            <a:t>” 2011.</a:t>
          </a:r>
          <a:endParaRPr lang="en-US" sz="1000" b="1" dirty="0"/>
        </a:p>
      </dgm:t>
    </dgm:pt>
    <dgm:pt modelId="{18461C1C-8131-43A3-9673-E66A20FCEF9C}" type="parTrans" cxnId="{FDC2A477-2E7E-40A5-B1BB-5D89EE6AADCC}">
      <dgm:prSet/>
      <dgm:spPr/>
      <dgm:t>
        <a:bodyPr/>
        <a:lstStyle/>
        <a:p>
          <a:endParaRPr lang="en-US"/>
        </a:p>
      </dgm:t>
    </dgm:pt>
    <dgm:pt modelId="{E060A9FE-CC74-44DF-989C-996E1A555997}" type="sibTrans" cxnId="{FDC2A477-2E7E-40A5-B1BB-5D89EE6AADCC}">
      <dgm:prSet/>
      <dgm:spPr/>
      <dgm:t>
        <a:bodyPr/>
        <a:lstStyle/>
        <a:p>
          <a:endParaRPr lang="en-US"/>
        </a:p>
      </dgm:t>
    </dgm:pt>
    <dgm:pt modelId="{A5B77CCB-5DE8-45BD-A1D3-001AA4C32C97}">
      <dgm:prSet phldrT="[Text]" custT="1"/>
      <dgm:spPr/>
      <dgm:t>
        <a:bodyPr/>
        <a:lstStyle/>
        <a:p>
          <a:r>
            <a:rPr lang="en-US" sz="1000" b="1" dirty="0">
              <a:latin typeface="Times New Roman" panose="02020603050405020304" pitchFamily="18" charset="0"/>
              <a:cs typeface="Times New Roman" panose="02020603050405020304" pitchFamily="18" charset="0"/>
            </a:rPr>
            <a:t>Member, Welcome Committee, NAAC Team for Accreditation of ASC from 7</a:t>
          </a:r>
          <a:r>
            <a:rPr lang="en-US" sz="1000" b="1" baseline="30000" dirty="0">
              <a:latin typeface="Times New Roman" panose="02020603050405020304" pitchFamily="18" charset="0"/>
              <a:cs typeface="Times New Roman" panose="02020603050405020304" pitchFamily="18" charset="0"/>
            </a:rPr>
            <a:t>th</a:t>
          </a:r>
          <a:r>
            <a:rPr lang="en-US" sz="1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to 9</a:t>
          </a:r>
          <a:r>
            <a:rPr lang="en-US" sz="1000" b="1" baseline="30000" dirty="0">
              <a:latin typeface="Times New Roman" panose="02020603050405020304" pitchFamily="18" charset="0"/>
              <a:cs typeface="Times New Roman" panose="02020603050405020304" pitchFamily="18" charset="0"/>
            </a:rPr>
            <a:t>th</a:t>
          </a:r>
          <a:r>
            <a:rPr lang="en-US" sz="1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May 2012.  </a:t>
          </a:r>
          <a:endParaRPr lang="en-US" sz="1000" b="1" dirty="0"/>
        </a:p>
      </dgm:t>
    </dgm:pt>
    <dgm:pt modelId="{16AF6A69-4F4C-4973-9BC6-D03ECAB215CC}" type="parTrans" cxnId="{604755B2-6CA4-4E52-A287-00F9E02DFF3F}">
      <dgm:prSet/>
      <dgm:spPr/>
      <dgm:t>
        <a:bodyPr/>
        <a:lstStyle/>
        <a:p>
          <a:endParaRPr lang="en-US"/>
        </a:p>
      </dgm:t>
    </dgm:pt>
    <dgm:pt modelId="{B61AAD49-7E70-4A73-A9DB-D9ECE768BDB3}" type="sibTrans" cxnId="{604755B2-6CA4-4E52-A287-00F9E02DFF3F}">
      <dgm:prSet/>
      <dgm:spPr/>
      <dgm:t>
        <a:bodyPr/>
        <a:lstStyle/>
        <a:p>
          <a:endParaRPr lang="en-US"/>
        </a:p>
      </dgm:t>
    </dgm:pt>
    <dgm:pt modelId="{2EAAEDE6-F2D2-4D6F-8A70-6B726D9B6017}">
      <dgm:prSet custT="1"/>
      <dgm:spPr/>
      <dgm:t>
        <a:bodyPr/>
        <a:lstStyle/>
        <a:p>
          <a:r>
            <a:rPr lang="en-US" sz="800" b="1" dirty="0">
              <a:latin typeface="Times New Roman" panose="02020603050405020304" pitchFamily="18" charset="0"/>
              <a:cs typeface="Times New Roman" panose="02020603050405020304" pitchFamily="18" charset="0"/>
            </a:rPr>
            <a:t>Coordinator, National Conference on Geomatics for Natural Resources and Climate Change with special reference to Rain-Fed Agriculture and water Resources on 8</a:t>
          </a:r>
          <a:r>
            <a:rPr lang="en-US" sz="800" b="1" baseline="30000" dirty="0">
              <a:latin typeface="Times New Roman" panose="02020603050405020304" pitchFamily="18" charset="0"/>
              <a:cs typeface="Times New Roman" panose="02020603050405020304" pitchFamily="18" charset="0"/>
            </a:rPr>
            <a:t>th</a:t>
          </a:r>
          <a:r>
            <a:rPr lang="en-US" sz="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to 9</a:t>
          </a:r>
          <a:r>
            <a:rPr lang="en-US" sz="800" b="1" baseline="30000" dirty="0">
              <a:latin typeface="Times New Roman" panose="02020603050405020304" pitchFamily="18" charset="0"/>
              <a:cs typeface="Times New Roman" panose="02020603050405020304" pitchFamily="18" charset="0"/>
            </a:rPr>
            <a:t>th</a:t>
          </a:r>
          <a:r>
            <a:rPr lang="en-US" sz="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October 2015. </a:t>
          </a:r>
          <a:endParaRPr lang="en-US" sz="800" b="1" dirty="0"/>
        </a:p>
      </dgm:t>
    </dgm:pt>
    <dgm:pt modelId="{546BE372-52CC-4E31-B68F-20CAE7C19312}" type="parTrans" cxnId="{3F0D5E8C-BB76-46A9-9BC8-605B95B58AB5}">
      <dgm:prSet/>
      <dgm:spPr/>
      <dgm:t>
        <a:bodyPr/>
        <a:lstStyle/>
        <a:p>
          <a:endParaRPr lang="en-US"/>
        </a:p>
      </dgm:t>
    </dgm:pt>
    <dgm:pt modelId="{BC08E252-F025-4363-ABB7-F6C7F4E54DFD}" type="sibTrans" cxnId="{3F0D5E8C-BB76-46A9-9BC8-605B95B58AB5}">
      <dgm:prSet/>
      <dgm:spPr/>
      <dgm:t>
        <a:bodyPr/>
        <a:lstStyle/>
        <a:p>
          <a:endParaRPr lang="en-US"/>
        </a:p>
      </dgm:t>
    </dgm:pt>
    <dgm:pt modelId="{7EE99849-E4CC-45CD-A0D9-6513CC5096BD}">
      <dgm:prSet custT="1"/>
      <dgm:spPr/>
      <dgm:t>
        <a:bodyPr/>
        <a:lstStyle/>
        <a:p>
          <a:r>
            <a:rPr lang="en-US" sz="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Member, National Advisory Committee, National Seminar on Recent Trends in Chemical     Sciences- Global Opportunities and Challenges on 18</a:t>
          </a:r>
          <a:r>
            <a:rPr lang="en-US" sz="800" b="1" baseline="30000" dirty="0">
              <a:latin typeface="Times New Roman" panose="02020603050405020304" pitchFamily="18" charset="0"/>
              <a:cs typeface="Times New Roman" panose="02020603050405020304" pitchFamily="18" charset="0"/>
            </a:rPr>
            <a:t>th</a:t>
          </a:r>
          <a:r>
            <a:rPr lang="en-US" sz="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to 19</a:t>
          </a:r>
          <a:r>
            <a:rPr lang="en-US" sz="800" b="1" baseline="30000" dirty="0">
              <a:latin typeface="Times New Roman" panose="02020603050405020304" pitchFamily="18" charset="0"/>
              <a:cs typeface="Times New Roman" panose="02020603050405020304" pitchFamily="18" charset="0"/>
            </a:rPr>
            <a:t>th</a:t>
          </a:r>
          <a:r>
            <a:rPr lang="en-US" sz="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January 2016.</a:t>
          </a:r>
          <a:endParaRPr lang="en-US" sz="800" b="1" dirty="0"/>
        </a:p>
      </dgm:t>
    </dgm:pt>
    <dgm:pt modelId="{B75C6389-2DC6-4350-A1EA-1548B33AA11F}" type="parTrans" cxnId="{9DA77D24-367A-4644-95C5-6AE821302236}">
      <dgm:prSet/>
      <dgm:spPr/>
      <dgm:t>
        <a:bodyPr/>
        <a:lstStyle/>
        <a:p>
          <a:endParaRPr lang="en-US"/>
        </a:p>
      </dgm:t>
    </dgm:pt>
    <dgm:pt modelId="{A38E51AF-C46E-406E-A64E-D1757303388B}" type="sibTrans" cxnId="{9DA77D24-367A-4644-95C5-6AE821302236}">
      <dgm:prSet/>
      <dgm:spPr/>
      <dgm:t>
        <a:bodyPr/>
        <a:lstStyle/>
        <a:p>
          <a:endParaRPr lang="en-US"/>
        </a:p>
      </dgm:t>
    </dgm:pt>
    <dgm:pt modelId="{2C806A1A-1C45-40D7-86F3-671F51C65C1E}">
      <dgm:prSet custT="1"/>
      <dgm:spPr/>
      <dgm:t>
        <a:bodyPr/>
        <a:lstStyle/>
        <a:p>
          <a:r>
            <a:rPr lang="en-US" sz="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Member, National Advisory Committee, National Seminar on Emerging Trends in Smart   Chemical Materials-opportunities and Challenges in January 2016.</a:t>
          </a:r>
          <a:endParaRPr lang="en-US" sz="800" b="1" dirty="0"/>
        </a:p>
      </dgm:t>
    </dgm:pt>
    <dgm:pt modelId="{C309EC92-2A1E-4E83-AC35-E05C6405A335}" type="parTrans" cxnId="{512EE01C-0005-4F40-807F-20DA59416D8E}">
      <dgm:prSet/>
      <dgm:spPr/>
      <dgm:t>
        <a:bodyPr/>
        <a:lstStyle/>
        <a:p>
          <a:endParaRPr lang="en-US"/>
        </a:p>
      </dgm:t>
    </dgm:pt>
    <dgm:pt modelId="{6E6ED970-AC3F-4AD2-B117-A859A9EE2AA5}" type="sibTrans" cxnId="{512EE01C-0005-4F40-807F-20DA59416D8E}">
      <dgm:prSet/>
      <dgm:spPr/>
      <dgm:t>
        <a:bodyPr/>
        <a:lstStyle/>
        <a:p>
          <a:endParaRPr lang="en-US"/>
        </a:p>
      </dgm:t>
    </dgm:pt>
    <dgm:pt modelId="{84ACC595-4373-4D3C-BCF2-47E02F2EC2D3}">
      <dgm:prSet custT="1"/>
      <dgm:spPr/>
      <dgm:t>
        <a:bodyPr/>
        <a:lstStyle/>
        <a:p>
          <a:r>
            <a:rPr lang="en-US" sz="700" b="1" dirty="0">
              <a:latin typeface="Times New Roman" panose="02020603050405020304" pitchFamily="18" charset="0"/>
              <a:cs typeface="Times New Roman" panose="02020603050405020304" pitchFamily="18" charset="0"/>
            </a:rPr>
            <a:t> Member, National Advisory Committee, International  Seminar on Recent Trends in Chemical Sciences- Global Perspective and Progress to be organized  at </a:t>
          </a:r>
          <a:r>
            <a:rPr lang="en-US" sz="7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S.S.G.Govt.College</a:t>
          </a:r>
          <a:r>
            <a:rPr lang="en-US" sz="700" b="1" dirty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sz="7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Banswara</a:t>
          </a:r>
          <a:r>
            <a:rPr lang="en-US" sz="700" b="1" dirty="0">
              <a:latin typeface="Times New Roman" panose="02020603050405020304" pitchFamily="18" charset="0"/>
              <a:cs typeface="Times New Roman" panose="02020603050405020304" pitchFamily="18" charset="0"/>
            </a:rPr>
            <a:t>   Rajasthan from 28</a:t>
          </a:r>
          <a:r>
            <a:rPr lang="en-US" sz="700" b="1" baseline="30000" dirty="0">
              <a:latin typeface="Times New Roman" panose="02020603050405020304" pitchFamily="18" charset="0"/>
              <a:cs typeface="Times New Roman" panose="02020603050405020304" pitchFamily="18" charset="0"/>
            </a:rPr>
            <a:t>th</a:t>
          </a:r>
          <a:r>
            <a:rPr lang="en-US" sz="700" b="1" dirty="0">
              <a:latin typeface="Times New Roman" panose="02020603050405020304" pitchFamily="18" charset="0"/>
              <a:cs typeface="Times New Roman" panose="02020603050405020304" pitchFamily="18" charset="0"/>
            </a:rPr>
            <a:t> to 29</a:t>
          </a:r>
          <a:r>
            <a:rPr lang="en-US" sz="700" b="1" baseline="30000" dirty="0">
              <a:latin typeface="Times New Roman" panose="02020603050405020304" pitchFamily="18" charset="0"/>
              <a:cs typeface="Times New Roman" panose="02020603050405020304" pitchFamily="18" charset="0"/>
            </a:rPr>
            <a:t>th</a:t>
          </a:r>
          <a:r>
            <a:rPr lang="en-US" sz="700" b="1" dirty="0">
              <a:latin typeface="Times New Roman" panose="02020603050405020304" pitchFamily="18" charset="0"/>
              <a:cs typeface="Times New Roman" panose="02020603050405020304" pitchFamily="18" charset="0"/>
            </a:rPr>
            <a:t> November 2016.</a:t>
          </a:r>
          <a:endParaRPr lang="en-US" sz="700" b="1" dirty="0"/>
        </a:p>
      </dgm:t>
    </dgm:pt>
    <dgm:pt modelId="{77FA6F88-EE78-4574-BF51-13C089968CAA}" type="parTrans" cxnId="{762C68BD-B935-4306-834A-F28CBA05BD64}">
      <dgm:prSet/>
      <dgm:spPr/>
      <dgm:t>
        <a:bodyPr/>
        <a:lstStyle/>
        <a:p>
          <a:endParaRPr lang="en-US"/>
        </a:p>
      </dgm:t>
    </dgm:pt>
    <dgm:pt modelId="{39E32007-CA9F-4D57-8300-098C8CBFE133}" type="sibTrans" cxnId="{762C68BD-B935-4306-834A-F28CBA05BD64}">
      <dgm:prSet/>
      <dgm:spPr/>
      <dgm:t>
        <a:bodyPr/>
        <a:lstStyle/>
        <a:p>
          <a:endParaRPr lang="en-US"/>
        </a:p>
      </dgm:t>
    </dgm:pt>
    <dgm:pt modelId="{92441B5A-AAA0-4630-9BCF-F886120D92CB}">
      <dgm:prSet custT="1"/>
      <dgm:spPr/>
      <dgm:t>
        <a:bodyPr/>
        <a:lstStyle/>
        <a:p>
          <a:r>
            <a:rPr lang="en-US" sz="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Member, Advisory Board, International  Conference on Advance in Applied Sciences,  Engineering and Technology  (AASET-17), KR Mangalam University, Gurgaon.</a:t>
          </a:r>
          <a:endParaRPr lang="en-US" sz="800" b="1" dirty="0"/>
        </a:p>
      </dgm:t>
    </dgm:pt>
    <dgm:pt modelId="{B468A9CA-A38D-4D93-AC9A-BCFE21B385AD}" type="parTrans" cxnId="{EBD6857A-32E3-4CF6-B382-F6C1CC3C970E}">
      <dgm:prSet/>
      <dgm:spPr/>
      <dgm:t>
        <a:bodyPr/>
        <a:lstStyle/>
        <a:p>
          <a:endParaRPr lang="en-US"/>
        </a:p>
      </dgm:t>
    </dgm:pt>
    <dgm:pt modelId="{E2B30E99-400D-4144-B0F3-E1201C8B52E8}" type="sibTrans" cxnId="{EBD6857A-32E3-4CF6-B382-F6C1CC3C970E}">
      <dgm:prSet/>
      <dgm:spPr/>
      <dgm:t>
        <a:bodyPr/>
        <a:lstStyle/>
        <a:p>
          <a:endParaRPr lang="en-US"/>
        </a:p>
      </dgm:t>
    </dgm:pt>
    <dgm:pt modelId="{F4DB5977-9070-40BC-9C6A-BB2C39B48051}">
      <dgm:prSet custT="1"/>
      <dgm:spPr/>
      <dgm:t>
        <a:bodyPr/>
        <a:lstStyle/>
        <a:p>
          <a:r>
            <a:rPr lang="en-US" sz="800" b="1" dirty="0">
              <a:latin typeface="Times New Roman" panose="02020603050405020304" pitchFamily="18" charset="0"/>
              <a:cs typeface="Times New Roman" panose="02020603050405020304" pitchFamily="18" charset="0"/>
            </a:rPr>
            <a:t>Member, Advisory &amp; Welcome Committee, National Conference on “Impact of Climate Change with Special Emphasis on Desertification” 2011</a:t>
          </a:r>
          <a:r>
            <a:rPr lang="en-US" sz="1000" b="1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en-US" sz="1000" b="1" dirty="0"/>
        </a:p>
      </dgm:t>
    </dgm:pt>
    <dgm:pt modelId="{63B6885E-DE55-4524-9B83-6DBDFB378431}" type="sibTrans" cxnId="{BDC6DB96-F9DC-4222-B4CE-C5CFAE3A12EC}">
      <dgm:prSet/>
      <dgm:spPr/>
      <dgm:t>
        <a:bodyPr/>
        <a:lstStyle/>
        <a:p>
          <a:endParaRPr lang="en-US"/>
        </a:p>
      </dgm:t>
    </dgm:pt>
    <dgm:pt modelId="{BCC2CE50-CD7F-4ECE-A522-3B64F1186C44}" type="parTrans" cxnId="{BDC6DB96-F9DC-4222-B4CE-C5CFAE3A12EC}">
      <dgm:prSet/>
      <dgm:spPr/>
      <dgm:t>
        <a:bodyPr/>
        <a:lstStyle/>
        <a:p>
          <a:endParaRPr lang="en-US"/>
        </a:p>
      </dgm:t>
    </dgm:pt>
    <dgm:pt modelId="{59BD652B-F60D-4EC1-BB5B-1D57E347BD9F}" type="pres">
      <dgm:prSet presAssocID="{DFDD00CF-8258-414F-9F12-7C0AB9903DF9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D7F4C77-3F9A-436A-A82E-F17096668C74}" type="pres">
      <dgm:prSet presAssocID="{24770473-FB85-48B1-9505-803A7A7E34BB}" presName="centerShape" presStyleLbl="node0" presStyleIdx="0" presStyleCnt="1" custScaleX="225640" custScaleY="193406"/>
      <dgm:spPr/>
    </dgm:pt>
    <dgm:pt modelId="{2023FE3A-0FEE-4D3B-86E3-ABDCC8B7490B}" type="pres">
      <dgm:prSet presAssocID="{59C317D8-D998-4581-999A-EE61BA5DB97E}" presName="parTrans" presStyleLbl="sibTrans2D1" presStyleIdx="0" presStyleCnt="10"/>
      <dgm:spPr/>
    </dgm:pt>
    <dgm:pt modelId="{4A82ACA3-498C-4121-9B01-04B77EDE959F}" type="pres">
      <dgm:prSet presAssocID="{59C317D8-D998-4581-999A-EE61BA5DB97E}" presName="connectorText" presStyleLbl="sibTrans2D1" presStyleIdx="0" presStyleCnt="10"/>
      <dgm:spPr/>
    </dgm:pt>
    <dgm:pt modelId="{7B8FF75B-0CFC-4629-893F-C1A150C074C5}" type="pres">
      <dgm:prSet presAssocID="{61C7FB55-0AB7-438E-B79C-998EA0070DB1}" presName="node" presStyleLbl="node1" presStyleIdx="0" presStyleCnt="10">
        <dgm:presLayoutVars>
          <dgm:bulletEnabled val="1"/>
        </dgm:presLayoutVars>
      </dgm:prSet>
      <dgm:spPr/>
    </dgm:pt>
    <dgm:pt modelId="{8DC592F8-C136-45FD-A490-3C5216625489}" type="pres">
      <dgm:prSet presAssocID="{BCC2CE50-CD7F-4ECE-A522-3B64F1186C44}" presName="parTrans" presStyleLbl="sibTrans2D1" presStyleIdx="1" presStyleCnt="10"/>
      <dgm:spPr/>
    </dgm:pt>
    <dgm:pt modelId="{ECA04244-D90A-40FB-AFA9-ACF43A313EB7}" type="pres">
      <dgm:prSet presAssocID="{BCC2CE50-CD7F-4ECE-A522-3B64F1186C44}" presName="connectorText" presStyleLbl="sibTrans2D1" presStyleIdx="1" presStyleCnt="10"/>
      <dgm:spPr/>
    </dgm:pt>
    <dgm:pt modelId="{E3654DD3-79F2-4DC9-A891-703F13350425}" type="pres">
      <dgm:prSet presAssocID="{F4DB5977-9070-40BC-9C6A-BB2C39B48051}" presName="node" presStyleLbl="node1" presStyleIdx="1" presStyleCnt="10">
        <dgm:presLayoutVars>
          <dgm:bulletEnabled val="1"/>
        </dgm:presLayoutVars>
      </dgm:prSet>
      <dgm:spPr/>
    </dgm:pt>
    <dgm:pt modelId="{70467236-5AC2-48F7-B50A-6A8BC72E7CDE}" type="pres">
      <dgm:prSet presAssocID="{EC834918-A17D-48FC-82A4-DDB7DD5D04F7}" presName="parTrans" presStyleLbl="sibTrans2D1" presStyleIdx="2" presStyleCnt="10"/>
      <dgm:spPr/>
    </dgm:pt>
    <dgm:pt modelId="{98A490D6-944C-4F3A-A7A7-6B2D96EA2974}" type="pres">
      <dgm:prSet presAssocID="{EC834918-A17D-48FC-82A4-DDB7DD5D04F7}" presName="connectorText" presStyleLbl="sibTrans2D1" presStyleIdx="2" presStyleCnt="10"/>
      <dgm:spPr/>
    </dgm:pt>
    <dgm:pt modelId="{361E7705-3F17-4B12-87CC-8A3919AF7A74}" type="pres">
      <dgm:prSet presAssocID="{D457194F-067D-40F0-A6F5-657E1C030EF8}" presName="node" presStyleLbl="node1" presStyleIdx="2" presStyleCnt="10">
        <dgm:presLayoutVars>
          <dgm:bulletEnabled val="1"/>
        </dgm:presLayoutVars>
      </dgm:prSet>
      <dgm:spPr/>
    </dgm:pt>
    <dgm:pt modelId="{240E8C55-1EE0-492C-A318-52584D580E02}" type="pres">
      <dgm:prSet presAssocID="{18461C1C-8131-43A3-9673-E66A20FCEF9C}" presName="parTrans" presStyleLbl="sibTrans2D1" presStyleIdx="3" presStyleCnt="10"/>
      <dgm:spPr/>
    </dgm:pt>
    <dgm:pt modelId="{2FB66C7B-C267-4610-BF72-005A953EC5A4}" type="pres">
      <dgm:prSet presAssocID="{18461C1C-8131-43A3-9673-E66A20FCEF9C}" presName="connectorText" presStyleLbl="sibTrans2D1" presStyleIdx="3" presStyleCnt="10"/>
      <dgm:spPr/>
    </dgm:pt>
    <dgm:pt modelId="{10282F17-FF38-4054-9975-B05B498467EA}" type="pres">
      <dgm:prSet presAssocID="{09DD24B6-43FA-41BC-95EF-DF01CBCE7B41}" presName="node" presStyleLbl="node1" presStyleIdx="3" presStyleCnt="10">
        <dgm:presLayoutVars>
          <dgm:bulletEnabled val="1"/>
        </dgm:presLayoutVars>
      </dgm:prSet>
      <dgm:spPr/>
    </dgm:pt>
    <dgm:pt modelId="{E289F60E-FCFA-4DD5-886C-234EE2335B5F}" type="pres">
      <dgm:prSet presAssocID="{16AF6A69-4F4C-4973-9BC6-D03ECAB215CC}" presName="parTrans" presStyleLbl="sibTrans2D1" presStyleIdx="4" presStyleCnt="10"/>
      <dgm:spPr/>
    </dgm:pt>
    <dgm:pt modelId="{0761E8B6-C98A-46AF-8D75-4333C4984B21}" type="pres">
      <dgm:prSet presAssocID="{16AF6A69-4F4C-4973-9BC6-D03ECAB215CC}" presName="connectorText" presStyleLbl="sibTrans2D1" presStyleIdx="4" presStyleCnt="10"/>
      <dgm:spPr/>
    </dgm:pt>
    <dgm:pt modelId="{983653A0-4BA2-4176-800C-366162C0F6B5}" type="pres">
      <dgm:prSet presAssocID="{A5B77CCB-5DE8-45BD-A1D3-001AA4C32C97}" presName="node" presStyleLbl="node1" presStyleIdx="4" presStyleCnt="10">
        <dgm:presLayoutVars>
          <dgm:bulletEnabled val="1"/>
        </dgm:presLayoutVars>
      </dgm:prSet>
      <dgm:spPr/>
    </dgm:pt>
    <dgm:pt modelId="{F98324C0-07B2-4808-85A7-A6485B58004C}" type="pres">
      <dgm:prSet presAssocID="{546BE372-52CC-4E31-B68F-20CAE7C19312}" presName="parTrans" presStyleLbl="sibTrans2D1" presStyleIdx="5" presStyleCnt="10"/>
      <dgm:spPr/>
    </dgm:pt>
    <dgm:pt modelId="{5284076E-AC27-4336-BA12-8EB7ABA46894}" type="pres">
      <dgm:prSet presAssocID="{546BE372-52CC-4E31-B68F-20CAE7C19312}" presName="connectorText" presStyleLbl="sibTrans2D1" presStyleIdx="5" presStyleCnt="10"/>
      <dgm:spPr/>
    </dgm:pt>
    <dgm:pt modelId="{00FB5DFE-46D2-4235-963B-3BE2B39C6424}" type="pres">
      <dgm:prSet presAssocID="{2EAAEDE6-F2D2-4D6F-8A70-6B726D9B6017}" presName="node" presStyleLbl="node1" presStyleIdx="5" presStyleCnt="10">
        <dgm:presLayoutVars>
          <dgm:bulletEnabled val="1"/>
        </dgm:presLayoutVars>
      </dgm:prSet>
      <dgm:spPr/>
    </dgm:pt>
    <dgm:pt modelId="{98DB0D60-202D-4FA0-AE6D-E9C0D7F3D690}" type="pres">
      <dgm:prSet presAssocID="{B75C6389-2DC6-4350-A1EA-1548B33AA11F}" presName="parTrans" presStyleLbl="sibTrans2D1" presStyleIdx="6" presStyleCnt="10"/>
      <dgm:spPr/>
    </dgm:pt>
    <dgm:pt modelId="{D2FD725B-0388-4324-81DC-FA5B886F3529}" type="pres">
      <dgm:prSet presAssocID="{B75C6389-2DC6-4350-A1EA-1548B33AA11F}" presName="connectorText" presStyleLbl="sibTrans2D1" presStyleIdx="6" presStyleCnt="10"/>
      <dgm:spPr/>
    </dgm:pt>
    <dgm:pt modelId="{5BF82712-80A1-4C25-A852-45153C4AAE49}" type="pres">
      <dgm:prSet presAssocID="{7EE99849-E4CC-45CD-A0D9-6513CC5096BD}" presName="node" presStyleLbl="node1" presStyleIdx="6" presStyleCnt="10">
        <dgm:presLayoutVars>
          <dgm:bulletEnabled val="1"/>
        </dgm:presLayoutVars>
      </dgm:prSet>
      <dgm:spPr/>
    </dgm:pt>
    <dgm:pt modelId="{A0FA7255-B26C-4519-9801-65BC1F75FBCB}" type="pres">
      <dgm:prSet presAssocID="{C309EC92-2A1E-4E83-AC35-E05C6405A335}" presName="parTrans" presStyleLbl="sibTrans2D1" presStyleIdx="7" presStyleCnt="10"/>
      <dgm:spPr/>
    </dgm:pt>
    <dgm:pt modelId="{CCBD490A-A3CC-462F-9F14-573D44C9B86E}" type="pres">
      <dgm:prSet presAssocID="{C309EC92-2A1E-4E83-AC35-E05C6405A335}" presName="connectorText" presStyleLbl="sibTrans2D1" presStyleIdx="7" presStyleCnt="10"/>
      <dgm:spPr/>
    </dgm:pt>
    <dgm:pt modelId="{F9958C8C-DAC4-4527-A5CD-7A36530276D1}" type="pres">
      <dgm:prSet presAssocID="{2C806A1A-1C45-40D7-86F3-671F51C65C1E}" presName="node" presStyleLbl="node1" presStyleIdx="7" presStyleCnt="10">
        <dgm:presLayoutVars>
          <dgm:bulletEnabled val="1"/>
        </dgm:presLayoutVars>
      </dgm:prSet>
      <dgm:spPr/>
    </dgm:pt>
    <dgm:pt modelId="{A78E04F0-0ECA-47E2-8DBC-1092EADBAA62}" type="pres">
      <dgm:prSet presAssocID="{77FA6F88-EE78-4574-BF51-13C089968CAA}" presName="parTrans" presStyleLbl="sibTrans2D1" presStyleIdx="8" presStyleCnt="10"/>
      <dgm:spPr/>
    </dgm:pt>
    <dgm:pt modelId="{6D4A2A3A-1D63-49D6-B3FA-5915CFD46AC2}" type="pres">
      <dgm:prSet presAssocID="{77FA6F88-EE78-4574-BF51-13C089968CAA}" presName="connectorText" presStyleLbl="sibTrans2D1" presStyleIdx="8" presStyleCnt="10"/>
      <dgm:spPr/>
    </dgm:pt>
    <dgm:pt modelId="{BAA0C9DA-4A06-4B8B-8B97-ADCF27F77D84}" type="pres">
      <dgm:prSet presAssocID="{84ACC595-4373-4D3C-BCF2-47E02F2EC2D3}" presName="node" presStyleLbl="node1" presStyleIdx="8" presStyleCnt="10">
        <dgm:presLayoutVars>
          <dgm:bulletEnabled val="1"/>
        </dgm:presLayoutVars>
      </dgm:prSet>
      <dgm:spPr/>
    </dgm:pt>
    <dgm:pt modelId="{CABCEE76-B588-457D-80F7-B55D1E67F9D1}" type="pres">
      <dgm:prSet presAssocID="{B468A9CA-A38D-4D93-AC9A-BCFE21B385AD}" presName="parTrans" presStyleLbl="sibTrans2D1" presStyleIdx="9" presStyleCnt="10"/>
      <dgm:spPr/>
    </dgm:pt>
    <dgm:pt modelId="{4EADD42A-681D-4132-8ADB-1F14D94A651E}" type="pres">
      <dgm:prSet presAssocID="{B468A9CA-A38D-4D93-AC9A-BCFE21B385AD}" presName="connectorText" presStyleLbl="sibTrans2D1" presStyleIdx="9" presStyleCnt="10"/>
      <dgm:spPr/>
    </dgm:pt>
    <dgm:pt modelId="{200CAF18-A025-4B54-A7F5-99A09A9E0DD7}" type="pres">
      <dgm:prSet presAssocID="{92441B5A-AAA0-4630-9BCF-F886120D92CB}" presName="node" presStyleLbl="node1" presStyleIdx="9" presStyleCnt="10">
        <dgm:presLayoutVars>
          <dgm:bulletEnabled val="1"/>
        </dgm:presLayoutVars>
      </dgm:prSet>
      <dgm:spPr/>
    </dgm:pt>
  </dgm:ptLst>
  <dgm:cxnLst>
    <dgm:cxn modelId="{F593B010-E5E8-43FD-A291-379FA1326429}" type="presOf" srcId="{18461C1C-8131-43A3-9673-E66A20FCEF9C}" destId="{240E8C55-1EE0-492C-A318-52584D580E02}" srcOrd="0" destOrd="0" presId="urn:microsoft.com/office/officeart/2005/8/layout/radial5"/>
    <dgm:cxn modelId="{37E12A1A-7BB3-4CA2-A452-6E3041655A7C}" type="presOf" srcId="{59C317D8-D998-4581-999A-EE61BA5DB97E}" destId="{4A82ACA3-498C-4121-9B01-04B77EDE959F}" srcOrd="1" destOrd="0" presId="urn:microsoft.com/office/officeart/2005/8/layout/radial5"/>
    <dgm:cxn modelId="{512EE01C-0005-4F40-807F-20DA59416D8E}" srcId="{24770473-FB85-48B1-9505-803A7A7E34BB}" destId="{2C806A1A-1C45-40D7-86F3-671F51C65C1E}" srcOrd="7" destOrd="0" parTransId="{C309EC92-2A1E-4E83-AC35-E05C6405A335}" sibTransId="{6E6ED970-AC3F-4AD2-B117-A859A9EE2AA5}"/>
    <dgm:cxn modelId="{9DA77D24-367A-4644-95C5-6AE821302236}" srcId="{24770473-FB85-48B1-9505-803A7A7E34BB}" destId="{7EE99849-E4CC-45CD-A0D9-6513CC5096BD}" srcOrd="6" destOrd="0" parTransId="{B75C6389-2DC6-4350-A1EA-1548B33AA11F}" sibTransId="{A38E51AF-C46E-406E-A64E-D1757303388B}"/>
    <dgm:cxn modelId="{74BDF930-622F-4E1A-9F2D-623BD468FDFD}" type="presOf" srcId="{B75C6389-2DC6-4350-A1EA-1548B33AA11F}" destId="{98DB0D60-202D-4FA0-AE6D-E9C0D7F3D690}" srcOrd="0" destOrd="0" presId="urn:microsoft.com/office/officeart/2005/8/layout/radial5"/>
    <dgm:cxn modelId="{A2B4AC32-3EA2-48D9-A818-A44D871118EC}" type="presOf" srcId="{09DD24B6-43FA-41BC-95EF-DF01CBCE7B41}" destId="{10282F17-FF38-4054-9975-B05B498467EA}" srcOrd="0" destOrd="0" presId="urn:microsoft.com/office/officeart/2005/8/layout/radial5"/>
    <dgm:cxn modelId="{56695633-1986-493D-B635-079202F71CDE}" type="presOf" srcId="{F4DB5977-9070-40BC-9C6A-BB2C39B48051}" destId="{E3654DD3-79F2-4DC9-A891-703F13350425}" srcOrd="0" destOrd="0" presId="urn:microsoft.com/office/officeart/2005/8/layout/radial5"/>
    <dgm:cxn modelId="{FE104238-40CB-4112-9625-9B09CD1FEA26}" type="presOf" srcId="{2EAAEDE6-F2D2-4D6F-8A70-6B726D9B6017}" destId="{00FB5DFE-46D2-4235-963B-3BE2B39C6424}" srcOrd="0" destOrd="0" presId="urn:microsoft.com/office/officeart/2005/8/layout/radial5"/>
    <dgm:cxn modelId="{0EF6D965-9A2A-46B2-8C8C-FEBC1DCCCE24}" type="presOf" srcId="{BCC2CE50-CD7F-4ECE-A522-3B64F1186C44}" destId="{ECA04244-D90A-40FB-AFA9-ACF43A313EB7}" srcOrd="1" destOrd="0" presId="urn:microsoft.com/office/officeart/2005/8/layout/radial5"/>
    <dgm:cxn modelId="{3AA9C346-AF1B-4AB9-897E-50FD260DEE98}" srcId="{24770473-FB85-48B1-9505-803A7A7E34BB}" destId="{61C7FB55-0AB7-438E-B79C-998EA0070DB1}" srcOrd="0" destOrd="0" parTransId="{59C317D8-D998-4581-999A-EE61BA5DB97E}" sibTransId="{067444B0-3C45-47BF-9C85-F8AFD5D1710D}"/>
    <dgm:cxn modelId="{E4BF5148-B212-4528-9164-C76E7A73EF39}" type="presOf" srcId="{EC834918-A17D-48FC-82A4-DDB7DD5D04F7}" destId="{70467236-5AC2-48F7-B50A-6A8BC72E7CDE}" srcOrd="0" destOrd="0" presId="urn:microsoft.com/office/officeart/2005/8/layout/radial5"/>
    <dgm:cxn modelId="{D72B794A-9771-442B-ADB0-24CAEB7E8DA7}" type="presOf" srcId="{BCC2CE50-CD7F-4ECE-A522-3B64F1186C44}" destId="{8DC592F8-C136-45FD-A490-3C5216625489}" srcOrd="0" destOrd="0" presId="urn:microsoft.com/office/officeart/2005/8/layout/radial5"/>
    <dgm:cxn modelId="{30D63671-0F4D-4DA1-B3AB-133CBD453346}" type="presOf" srcId="{16AF6A69-4F4C-4973-9BC6-D03ECAB215CC}" destId="{0761E8B6-C98A-46AF-8D75-4333C4984B21}" srcOrd="1" destOrd="0" presId="urn:microsoft.com/office/officeart/2005/8/layout/radial5"/>
    <dgm:cxn modelId="{1B17EF52-0B75-49E9-AD87-177B048BE225}" type="presOf" srcId="{DFDD00CF-8258-414F-9F12-7C0AB9903DF9}" destId="{59BD652B-F60D-4EC1-BB5B-1D57E347BD9F}" srcOrd="0" destOrd="0" presId="urn:microsoft.com/office/officeart/2005/8/layout/radial5"/>
    <dgm:cxn modelId="{B2069B53-9C65-4BEF-B864-D9A66EA267B8}" srcId="{24770473-FB85-48B1-9505-803A7A7E34BB}" destId="{D457194F-067D-40F0-A6F5-657E1C030EF8}" srcOrd="2" destOrd="0" parTransId="{EC834918-A17D-48FC-82A4-DDB7DD5D04F7}" sibTransId="{4D5F595A-9317-4D95-845F-F497A0BA7A93}"/>
    <dgm:cxn modelId="{51BFE673-78E2-4E30-B156-6805ACA1D891}" type="presOf" srcId="{2C806A1A-1C45-40D7-86F3-671F51C65C1E}" destId="{F9958C8C-DAC4-4527-A5CD-7A36530276D1}" srcOrd="0" destOrd="0" presId="urn:microsoft.com/office/officeart/2005/8/layout/radial5"/>
    <dgm:cxn modelId="{A6C33677-353E-4107-98FC-C1AD50B11F23}" type="presOf" srcId="{59C317D8-D998-4581-999A-EE61BA5DB97E}" destId="{2023FE3A-0FEE-4D3B-86E3-ABDCC8B7490B}" srcOrd="0" destOrd="0" presId="urn:microsoft.com/office/officeart/2005/8/layout/radial5"/>
    <dgm:cxn modelId="{FDC2A477-2E7E-40A5-B1BB-5D89EE6AADCC}" srcId="{24770473-FB85-48B1-9505-803A7A7E34BB}" destId="{09DD24B6-43FA-41BC-95EF-DF01CBCE7B41}" srcOrd="3" destOrd="0" parTransId="{18461C1C-8131-43A3-9673-E66A20FCEF9C}" sibTransId="{E060A9FE-CC74-44DF-989C-996E1A555997}"/>
    <dgm:cxn modelId="{EBD6857A-32E3-4CF6-B382-F6C1CC3C970E}" srcId="{24770473-FB85-48B1-9505-803A7A7E34BB}" destId="{92441B5A-AAA0-4630-9BCF-F886120D92CB}" srcOrd="9" destOrd="0" parTransId="{B468A9CA-A38D-4D93-AC9A-BCFE21B385AD}" sibTransId="{E2B30E99-400D-4144-B0F3-E1201C8B52E8}"/>
    <dgm:cxn modelId="{DD639F7F-81F4-4EE3-9ACD-E6C7511B49CE}" type="presOf" srcId="{B468A9CA-A38D-4D93-AC9A-BCFE21B385AD}" destId="{4EADD42A-681D-4132-8ADB-1F14D94A651E}" srcOrd="1" destOrd="0" presId="urn:microsoft.com/office/officeart/2005/8/layout/radial5"/>
    <dgm:cxn modelId="{541A6480-9A43-4278-BC9F-A7F184035324}" type="presOf" srcId="{92441B5A-AAA0-4630-9BCF-F886120D92CB}" destId="{200CAF18-A025-4B54-A7F5-99A09A9E0DD7}" srcOrd="0" destOrd="0" presId="urn:microsoft.com/office/officeart/2005/8/layout/radial5"/>
    <dgm:cxn modelId="{3F0D5E8C-BB76-46A9-9BC8-605B95B58AB5}" srcId="{24770473-FB85-48B1-9505-803A7A7E34BB}" destId="{2EAAEDE6-F2D2-4D6F-8A70-6B726D9B6017}" srcOrd="5" destOrd="0" parTransId="{546BE372-52CC-4E31-B68F-20CAE7C19312}" sibTransId="{BC08E252-F025-4363-ABB7-F6C7F4E54DFD}"/>
    <dgm:cxn modelId="{707AFD8C-4EB7-4161-BC37-DF73EEE243AA}" type="presOf" srcId="{C309EC92-2A1E-4E83-AC35-E05C6405A335}" destId="{CCBD490A-A3CC-462F-9F14-573D44C9B86E}" srcOrd="1" destOrd="0" presId="urn:microsoft.com/office/officeart/2005/8/layout/radial5"/>
    <dgm:cxn modelId="{BDC6DB96-F9DC-4222-B4CE-C5CFAE3A12EC}" srcId="{24770473-FB85-48B1-9505-803A7A7E34BB}" destId="{F4DB5977-9070-40BC-9C6A-BB2C39B48051}" srcOrd="1" destOrd="0" parTransId="{BCC2CE50-CD7F-4ECE-A522-3B64F1186C44}" sibTransId="{63B6885E-DE55-4524-9B83-6DBDFB378431}"/>
    <dgm:cxn modelId="{5AF21697-CC71-423D-999A-37BC5D18010E}" type="presOf" srcId="{16AF6A69-4F4C-4973-9BC6-D03ECAB215CC}" destId="{E289F60E-FCFA-4DD5-886C-234EE2335B5F}" srcOrd="0" destOrd="0" presId="urn:microsoft.com/office/officeart/2005/8/layout/radial5"/>
    <dgm:cxn modelId="{2789B0A3-6282-42D7-A1A9-43C8A6C5D74A}" type="presOf" srcId="{24770473-FB85-48B1-9505-803A7A7E34BB}" destId="{CD7F4C77-3F9A-436A-A82E-F17096668C74}" srcOrd="0" destOrd="0" presId="urn:microsoft.com/office/officeart/2005/8/layout/radial5"/>
    <dgm:cxn modelId="{4F20B9AF-F638-4038-900F-C7C1CE2E2AEF}" type="presOf" srcId="{B75C6389-2DC6-4350-A1EA-1548B33AA11F}" destId="{D2FD725B-0388-4324-81DC-FA5B886F3529}" srcOrd="1" destOrd="0" presId="urn:microsoft.com/office/officeart/2005/8/layout/radial5"/>
    <dgm:cxn modelId="{604755B2-6CA4-4E52-A287-00F9E02DFF3F}" srcId="{24770473-FB85-48B1-9505-803A7A7E34BB}" destId="{A5B77CCB-5DE8-45BD-A1D3-001AA4C32C97}" srcOrd="4" destOrd="0" parTransId="{16AF6A69-4F4C-4973-9BC6-D03ECAB215CC}" sibTransId="{B61AAD49-7E70-4A73-A9DB-D9ECE768BDB3}"/>
    <dgm:cxn modelId="{762C68BD-B935-4306-834A-F28CBA05BD64}" srcId="{24770473-FB85-48B1-9505-803A7A7E34BB}" destId="{84ACC595-4373-4D3C-BCF2-47E02F2EC2D3}" srcOrd="8" destOrd="0" parTransId="{77FA6F88-EE78-4574-BF51-13C089968CAA}" sibTransId="{39E32007-CA9F-4D57-8300-098C8CBFE133}"/>
    <dgm:cxn modelId="{541618BF-D4C2-46FF-B9FA-1B7ADFED676E}" type="presOf" srcId="{7EE99849-E4CC-45CD-A0D9-6513CC5096BD}" destId="{5BF82712-80A1-4C25-A852-45153C4AAE49}" srcOrd="0" destOrd="0" presId="urn:microsoft.com/office/officeart/2005/8/layout/radial5"/>
    <dgm:cxn modelId="{44FC26C4-E473-4AAE-BA65-C3AFCF5E61C2}" type="presOf" srcId="{B468A9CA-A38D-4D93-AC9A-BCFE21B385AD}" destId="{CABCEE76-B588-457D-80F7-B55D1E67F9D1}" srcOrd="0" destOrd="0" presId="urn:microsoft.com/office/officeart/2005/8/layout/radial5"/>
    <dgm:cxn modelId="{928062C4-E619-4E3C-A017-901D8F236495}" type="presOf" srcId="{A5B77CCB-5DE8-45BD-A1D3-001AA4C32C97}" destId="{983653A0-4BA2-4176-800C-366162C0F6B5}" srcOrd="0" destOrd="0" presId="urn:microsoft.com/office/officeart/2005/8/layout/radial5"/>
    <dgm:cxn modelId="{A0DC0FC6-3B7A-46CF-9C66-A0958CE35BE2}" type="presOf" srcId="{546BE372-52CC-4E31-B68F-20CAE7C19312}" destId="{F98324C0-07B2-4808-85A7-A6485B58004C}" srcOrd="0" destOrd="0" presId="urn:microsoft.com/office/officeart/2005/8/layout/radial5"/>
    <dgm:cxn modelId="{D37794CC-5A51-4D97-A88C-CF249F820CCF}" type="presOf" srcId="{D457194F-067D-40F0-A6F5-657E1C030EF8}" destId="{361E7705-3F17-4B12-87CC-8A3919AF7A74}" srcOrd="0" destOrd="0" presId="urn:microsoft.com/office/officeart/2005/8/layout/radial5"/>
    <dgm:cxn modelId="{2CFA17D0-7FB1-42E6-9ED9-28A7B4A4742F}" type="presOf" srcId="{18461C1C-8131-43A3-9673-E66A20FCEF9C}" destId="{2FB66C7B-C267-4610-BF72-005A953EC5A4}" srcOrd="1" destOrd="0" presId="urn:microsoft.com/office/officeart/2005/8/layout/radial5"/>
    <dgm:cxn modelId="{50649ED6-47D3-429D-BDCD-67DB399DBD38}" type="presOf" srcId="{546BE372-52CC-4E31-B68F-20CAE7C19312}" destId="{5284076E-AC27-4336-BA12-8EB7ABA46894}" srcOrd="1" destOrd="0" presId="urn:microsoft.com/office/officeart/2005/8/layout/radial5"/>
    <dgm:cxn modelId="{11A335D7-8260-4B27-9353-4B6FC4331477}" srcId="{DFDD00CF-8258-414F-9F12-7C0AB9903DF9}" destId="{24770473-FB85-48B1-9505-803A7A7E34BB}" srcOrd="0" destOrd="0" parTransId="{0DDAD3A2-F114-4C0B-B675-01BEBAE9144B}" sibTransId="{DB638292-1B3A-449B-B249-7BD95E4BF65E}"/>
    <dgm:cxn modelId="{5F6F4AD7-8E7C-4ACE-9297-FF5254BB77B4}" type="presOf" srcId="{EC834918-A17D-48FC-82A4-DDB7DD5D04F7}" destId="{98A490D6-944C-4F3A-A7A7-6B2D96EA2974}" srcOrd="1" destOrd="0" presId="urn:microsoft.com/office/officeart/2005/8/layout/radial5"/>
    <dgm:cxn modelId="{F2AF70D9-70B1-48B1-BDCF-DD0CA8F40C8E}" type="presOf" srcId="{84ACC595-4373-4D3C-BCF2-47E02F2EC2D3}" destId="{BAA0C9DA-4A06-4B8B-8B97-ADCF27F77D84}" srcOrd="0" destOrd="0" presId="urn:microsoft.com/office/officeart/2005/8/layout/radial5"/>
    <dgm:cxn modelId="{D356F1DC-D8FD-439C-A082-8492631AD8F2}" type="presOf" srcId="{C309EC92-2A1E-4E83-AC35-E05C6405A335}" destId="{A0FA7255-B26C-4519-9801-65BC1F75FBCB}" srcOrd="0" destOrd="0" presId="urn:microsoft.com/office/officeart/2005/8/layout/radial5"/>
    <dgm:cxn modelId="{2508C3EC-7CD4-4A43-A701-0A01A3E657E5}" type="presOf" srcId="{77FA6F88-EE78-4574-BF51-13C089968CAA}" destId="{A78E04F0-0ECA-47E2-8DBC-1092EADBAA62}" srcOrd="0" destOrd="0" presId="urn:microsoft.com/office/officeart/2005/8/layout/radial5"/>
    <dgm:cxn modelId="{B8DA98F2-26F4-4B06-9EC5-B71C4CA105A7}" type="presOf" srcId="{61C7FB55-0AB7-438E-B79C-998EA0070DB1}" destId="{7B8FF75B-0CFC-4629-893F-C1A150C074C5}" srcOrd="0" destOrd="0" presId="urn:microsoft.com/office/officeart/2005/8/layout/radial5"/>
    <dgm:cxn modelId="{C4460CFC-0B16-4DD7-99F6-3BFADB782EE9}" type="presOf" srcId="{77FA6F88-EE78-4574-BF51-13C089968CAA}" destId="{6D4A2A3A-1D63-49D6-B3FA-5915CFD46AC2}" srcOrd="1" destOrd="0" presId="urn:microsoft.com/office/officeart/2005/8/layout/radial5"/>
    <dgm:cxn modelId="{A3756434-EFEA-458F-929D-DEFD035A096B}" type="presParOf" srcId="{59BD652B-F60D-4EC1-BB5B-1D57E347BD9F}" destId="{CD7F4C77-3F9A-436A-A82E-F17096668C74}" srcOrd="0" destOrd="0" presId="urn:microsoft.com/office/officeart/2005/8/layout/radial5"/>
    <dgm:cxn modelId="{DC3A5D86-7873-4B78-A099-20E6381CB529}" type="presParOf" srcId="{59BD652B-F60D-4EC1-BB5B-1D57E347BD9F}" destId="{2023FE3A-0FEE-4D3B-86E3-ABDCC8B7490B}" srcOrd="1" destOrd="0" presId="urn:microsoft.com/office/officeart/2005/8/layout/radial5"/>
    <dgm:cxn modelId="{DC833C11-E405-4F83-ADD1-D88586672298}" type="presParOf" srcId="{2023FE3A-0FEE-4D3B-86E3-ABDCC8B7490B}" destId="{4A82ACA3-498C-4121-9B01-04B77EDE959F}" srcOrd="0" destOrd="0" presId="urn:microsoft.com/office/officeart/2005/8/layout/radial5"/>
    <dgm:cxn modelId="{E5225ED4-81CA-4F5F-AD87-1DDDE2A5F403}" type="presParOf" srcId="{59BD652B-F60D-4EC1-BB5B-1D57E347BD9F}" destId="{7B8FF75B-0CFC-4629-893F-C1A150C074C5}" srcOrd="2" destOrd="0" presId="urn:microsoft.com/office/officeart/2005/8/layout/radial5"/>
    <dgm:cxn modelId="{59FD8A41-061B-406A-A42E-3AA1047F2CA2}" type="presParOf" srcId="{59BD652B-F60D-4EC1-BB5B-1D57E347BD9F}" destId="{8DC592F8-C136-45FD-A490-3C5216625489}" srcOrd="3" destOrd="0" presId="urn:microsoft.com/office/officeart/2005/8/layout/radial5"/>
    <dgm:cxn modelId="{04C50DFE-443F-4C97-A498-0DC03EE9A73E}" type="presParOf" srcId="{8DC592F8-C136-45FD-A490-3C5216625489}" destId="{ECA04244-D90A-40FB-AFA9-ACF43A313EB7}" srcOrd="0" destOrd="0" presId="urn:microsoft.com/office/officeart/2005/8/layout/radial5"/>
    <dgm:cxn modelId="{46DEC5E0-909A-4DB7-8EF9-FF4792811F8A}" type="presParOf" srcId="{59BD652B-F60D-4EC1-BB5B-1D57E347BD9F}" destId="{E3654DD3-79F2-4DC9-A891-703F13350425}" srcOrd="4" destOrd="0" presId="urn:microsoft.com/office/officeart/2005/8/layout/radial5"/>
    <dgm:cxn modelId="{6CBE027B-1492-4720-A259-FD77DF0DFEA9}" type="presParOf" srcId="{59BD652B-F60D-4EC1-BB5B-1D57E347BD9F}" destId="{70467236-5AC2-48F7-B50A-6A8BC72E7CDE}" srcOrd="5" destOrd="0" presId="urn:microsoft.com/office/officeart/2005/8/layout/radial5"/>
    <dgm:cxn modelId="{BC243D38-B40F-4F7B-AF2F-14CAC9235343}" type="presParOf" srcId="{70467236-5AC2-48F7-B50A-6A8BC72E7CDE}" destId="{98A490D6-944C-4F3A-A7A7-6B2D96EA2974}" srcOrd="0" destOrd="0" presId="urn:microsoft.com/office/officeart/2005/8/layout/radial5"/>
    <dgm:cxn modelId="{AABCF202-02B9-4DF5-ACF6-23860D62DF43}" type="presParOf" srcId="{59BD652B-F60D-4EC1-BB5B-1D57E347BD9F}" destId="{361E7705-3F17-4B12-87CC-8A3919AF7A74}" srcOrd="6" destOrd="0" presId="urn:microsoft.com/office/officeart/2005/8/layout/radial5"/>
    <dgm:cxn modelId="{7077E69A-A2A6-4294-A998-44C1235FECC6}" type="presParOf" srcId="{59BD652B-F60D-4EC1-BB5B-1D57E347BD9F}" destId="{240E8C55-1EE0-492C-A318-52584D580E02}" srcOrd="7" destOrd="0" presId="urn:microsoft.com/office/officeart/2005/8/layout/radial5"/>
    <dgm:cxn modelId="{114B199A-EAC6-4611-804E-486D3ECBB636}" type="presParOf" srcId="{240E8C55-1EE0-492C-A318-52584D580E02}" destId="{2FB66C7B-C267-4610-BF72-005A953EC5A4}" srcOrd="0" destOrd="0" presId="urn:microsoft.com/office/officeart/2005/8/layout/radial5"/>
    <dgm:cxn modelId="{006781B2-FE17-4F63-9B4A-AFE9B98B5CEA}" type="presParOf" srcId="{59BD652B-F60D-4EC1-BB5B-1D57E347BD9F}" destId="{10282F17-FF38-4054-9975-B05B498467EA}" srcOrd="8" destOrd="0" presId="urn:microsoft.com/office/officeart/2005/8/layout/radial5"/>
    <dgm:cxn modelId="{19AFC372-B2C4-4474-A474-E46F8D1982DF}" type="presParOf" srcId="{59BD652B-F60D-4EC1-BB5B-1D57E347BD9F}" destId="{E289F60E-FCFA-4DD5-886C-234EE2335B5F}" srcOrd="9" destOrd="0" presId="urn:microsoft.com/office/officeart/2005/8/layout/radial5"/>
    <dgm:cxn modelId="{EFC9CA54-68CC-43E1-BA65-C5B3EC5ED737}" type="presParOf" srcId="{E289F60E-FCFA-4DD5-886C-234EE2335B5F}" destId="{0761E8B6-C98A-46AF-8D75-4333C4984B21}" srcOrd="0" destOrd="0" presId="urn:microsoft.com/office/officeart/2005/8/layout/radial5"/>
    <dgm:cxn modelId="{F72B59A1-2DAC-480C-B48C-28DABAF87F58}" type="presParOf" srcId="{59BD652B-F60D-4EC1-BB5B-1D57E347BD9F}" destId="{983653A0-4BA2-4176-800C-366162C0F6B5}" srcOrd="10" destOrd="0" presId="urn:microsoft.com/office/officeart/2005/8/layout/radial5"/>
    <dgm:cxn modelId="{D530B3A1-DC74-4A68-9BAE-EFE5941F8C27}" type="presParOf" srcId="{59BD652B-F60D-4EC1-BB5B-1D57E347BD9F}" destId="{F98324C0-07B2-4808-85A7-A6485B58004C}" srcOrd="11" destOrd="0" presId="urn:microsoft.com/office/officeart/2005/8/layout/radial5"/>
    <dgm:cxn modelId="{B0551392-77FF-4278-82A6-BA487D348B5B}" type="presParOf" srcId="{F98324C0-07B2-4808-85A7-A6485B58004C}" destId="{5284076E-AC27-4336-BA12-8EB7ABA46894}" srcOrd="0" destOrd="0" presId="urn:microsoft.com/office/officeart/2005/8/layout/radial5"/>
    <dgm:cxn modelId="{0E3F6E35-008C-4453-B95A-ED6BD35C231D}" type="presParOf" srcId="{59BD652B-F60D-4EC1-BB5B-1D57E347BD9F}" destId="{00FB5DFE-46D2-4235-963B-3BE2B39C6424}" srcOrd="12" destOrd="0" presId="urn:microsoft.com/office/officeart/2005/8/layout/radial5"/>
    <dgm:cxn modelId="{EA34CF79-4A53-45DB-8380-882E8B94B2E8}" type="presParOf" srcId="{59BD652B-F60D-4EC1-BB5B-1D57E347BD9F}" destId="{98DB0D60-202D-4FA0-AE6D-E9C0D7F3D690}" srcOrd="13" destOrd="0" presId="urn:microsoft.com/office/officeart/2005/8/layout/radial5"/>
    <dgm:cxn modelId="{C63FFD9D-C90E-4F33-AE16-03C24EB856A4}" type="presParOf" srcId="{98DB0D60-202D-4FA0-AE6D-E9C0D7F3D690}" destId="{D2FD725B-0388-4324-81DC-FA5B886F3529}" srcOrd="0" destOrd="0" presId="urn:microsoft.com/office/officeart/2005/8/layout/radial5"/>
    <dgm:cxn modelId="{C9139D11-AD1C-47C7-8DB5-6916B5F9EACF}" type="presParOf" srcId="{59BD652B-F60D-4EC1-BB5B-1D57E347BD9F}" destId="{5BF82712-80A1-4C25-A852-45153C4AAE49}" srcOrd="14" destOrd="0" presId="urn:microsoft.com/office/officeart/2005/8/layout/radial5"/>
    <dgm:cxn modelId="{86924E8A-8D06-4AA8-8ACD-BEE639356E62}" type="presParOf" srcId="{59BD652B-F60D-4EC1-BB5B-1D57E347BD9F}" destId="{A0FA7255-B26C-4519-9801-65BC1F75FBCB}" srcOrd="15" destOrd="0" presId="urn:microsoft.com/office/officeart/2005/8/layout/radial5"/>
    <dgm:cxn modelId="{A9343BFD-08A6-4248-B73B-1CDF53A92530}" type="presParOf" srcId="{A0FA7255-B26C-4519-9801-65BC1F75FBCB}" destId="{CCBD490A-A3CC-462F-9F14-573D44C9B86E}" srcOrd="0" destOrd="0" presId="urn:microsoft.com/office/officeart/2005/8/layout/radial5"/>
    <dgm:cxn modelId="{DCFA3322-4F9D-4A6E-BCBE-CDFE0D1A561B}" type="presParOf" srcId="{59BD652B-F60D-4EC1-BB5B-1D57E347BD9F}" destId="{F9958C8C-DAC4-4527-A5CD-7A36530276D1}" srcOrd="16" destOrd="0" presId="urn:microsoft.com/office/officeart/2005/8/layout/radial5"/>
    <dgm:cxn modelId="{730EA623-19BB-4EA6-827B-270739E22425}" type="presParOf" srcId="{59BD652B-F60D-4EC1-BB5B-1D57E347BD9F}" destId="{A78E04F0-0ECA-47E2-8DBC-1092EADBAA62}" srcOrd="17" destOrd="0" presId="urn:microsoft.com/office/officeart/2005/8/layout/radial5"/>
    <dgm:cxn modelId="{32BABF3E-98A8-40E6-9528-F446788C6C85}" type="presParOf" srcId="{A78E04F0-0ECA-47E2-8DBC-1092EADBAA62}" destId="{6D4A2A3A-1D63-49D6-B3FA-5915CFD46AC2}" srcOrd="0" destOrd="0" presId="urn:microsoft.com/office/officeart/2005/8/layout/radial5"/>
    <dgm:cxn modelId="{481E4BC3-3F19-4911-91AD-FB68A4B8A3C2}" type="presParOf" srcId="{59BD652B-F60D-4EC1-BB5B-1D57E347BD9F}" destId="{BAA0C9DA-4A06-4B8B-8B97-ADCF27F77D84}" srcOrd="18" destOrd="0" presId="urn:microsoft.com/office/officeart/2005/8/layout/radial5"/>
    <dgm:cxn modelId="{3D4F2CD5-326A-4415-9E40-FA8E4797C8E7}" type="presParOf" srcId="{59BD652B-F60D-4EC1-BB5B-1D57E347BD9F}" destId="{CABCEE76-B588-457D-80F7-B55D1E67F9D1}" srcOrd="19" destOrd="0" presId="urn:microsoft.com/office/officeart/2005/8/layout/radial5"/>
    <dgm:cxn modelId="{39DD4BF8-7842-4794-B36D-93C72139A8BC}" type="presParOf" srcId="{CABCEE76-B588-457D-80F7-B55D1E67F9D1}" destId="{4EADD42A-681D-4132-8ADB-1F14D94A651E}" srcOrd="0" destOrd="0" presId="urn:microsoft.com/office/officeart/2005/8/layout/radial5"/>
    <dgm:cxn modelId="{8A697F8D-A425-4B4B-9571-DCDEE6284252}" type="presParOf" srcId="{59BD652B-F60D-4EC1-BB5B-1D57E347BD9F}" destId="{200CAF18-A025-4B54-A7F5-99A09A9E0DD7}" srcOrd="2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C14A72E1-A240-4B1D-A426-AB59A91DA80F}" type="doc">
      <dgm:prSet loTypeId="urn:microsoft.com/office/officeart/2005/8/layout/pyramid2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n-IN"/>
        </a:p>
      </dgm:t>
    </dgm:pt>
    <dgm:pt modelId="{C6BD691D-40C1-46F8-BD31-FBEC262180EB}">
      <dgm:prSet phldrT="[Text]" custT="1"/>
      <dgm:spPr/>
      <dgm:t>
        <a:bodyPr/>
        <a:lstStyle/>
        <a:p>
          <a:pPr algn="l"/>
          <a:r>
            <a:rPr lang="en-IN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1. Organised UGC Sponsored National Seminar on Innovative Teaching Methodology for 2D NMR Spectroscopy – A Technique with Difference on 21st March 2013   </a:t>
          </a:r>
          <a:endParaRPr lang="en-US" sz="1400" dirty="0"/>
        </a:p>
      </dgm:t>
    </dgm:pt>
    <dgm:pt modelId="{C8374381-66CA-490C-A3C2-2EFF74BAD045}" type="parTrans" cxnId="{CF96112A-5E69-4CDE-A355-A9DA40C3C918}">
      <dgm:prSet/>
      <dgm:spPr/>
      <dgm:t>
        <a:bodyPr/>
        <a:lstStyle/>
        <a:p>
          <a:endParaRPr lang="en-US"/>
        </a:p>
      </dgm:t>
    </dgm:pt>
    <dgm:pt modelId="{E9B6A683-5ACB-429A-9ED1-9C2139EC359A}" type="sibTrans" cxnId="{CF96112A-5E69-4CDE-A355-A9DA40C3C918}">
      <dgm:prSet/>
      <dgm:spPr/>
      <dgm:t>
        <a:bodyPr/>
        <a:lstStyle/>
        <a:p>
          <a:endParaRPr lang="en-US"/>
        </a:p>
      </dgm:t>
    </dgm:pt>
    <dgm:pt modelId="{4763C62E-DA41-493C-8ACA-15E2A58A878E}">
      <dgm:prSet phldrT="[Text]" custT="1"/>
      <dgm:spPr/>
      <dgm:t>
        <a:bodyPr/>
        <a:lstStyle/>
        <a:p>
          <a:pPr algn="l"/>
          <a:r>
            <a:rPr lang="en-IN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2. Organised UGC sponsored  National Seminar on Innovative Teaching Methodology for 13C NMR Spectroscopy – A Technique with Difference on 25</a:t>
          </a:r>
          <a:r>
            <a:rPr lang="en-IN" sz="1400" baseline="30000" dirty="0">
              <a:latin typeface="Times New Roman" panose="02020603050405020304" pitchFamily="18" charset="0"/>
              <a:cs typeface="Times New Roman" panose="02020603050405020304" pitchFamily="18" charset="0"/>
            </a:rPr>
            <a:t>th</a:t>
          </a:r>
          <a:r>
            <a:rPr lang="en-IN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 March 2015 </a:t>
          </a:r>
          <a:endParaRPr lang="en-US" sz="1400" dirty="0"/>
        </a:p>
      </dgm:t>
    </dgm:pt>
    <dgm:pt modelId="{87C7C90E-D8D7-4747-B6BF-35573FC14164}" type="parTrans" cxnId="{EA8D295D-1122-400F-B71D-F24291C50B11}">
      <dgm:prSet/>
      <dgm:spPr/>
      <dgm:t>
        <a:bodyPr/>
        <a:lstStyle/>
        <a:p>
          <a:endParaRPr lang="en-US"/>
        </a:p>
      </dgm:t>
    </dgm:pt>
    <dgm:pt modelId="{0C9CBD98-8DBD-4B37-A877-7C8FEAA6AA4D}" type="sibTrans" cxnId="{EA8D295D-1122-400F-B71D-F24291C50B11}">
      <dgm:prSet/>
      <dgm:spPr/>
      <dgm:t>
        <a:bodyPr/>
        <a:lstStyle/>
        <a:p>
          <a:endParaRPr lang="en-US"/>
        </a:p>
      </dgm:t>
    </dgm:pt>
    <dgm:pt modelId="{E26CED91-55BB-4D2D-B6DF-37D4C9EE9565}">
      <dgm:prSet custT="1"/>
      <dgm:spPr/>
      <dgm:t>
        <a:bodyPr/>
        <a:lstStyle/>
        <a:p>
          <a:pPr algn="l"/>
          <a:r>
            <a:rPr lang="en-IN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3. Organised UGC sponsored National Seminar on Mass Spectroscopy on 17th October 2015 </a:t>
          </a:r>
          <a:endParaRPr lang="en-US" sz="1400" dirty="0"/>
        </a:p>
      </dgm:t>
    </dgm:pt>
    <dgm:pt modelId="{F082A7ED-4C9D-49A5-A608-137A4C361F09}" type="parTrans" cxnId="{FAC0F6C0-10B7-43F9-8FD8-789AFE31EE46}">
      <dgm:prSet/>
      <dgm:spPr/>
      <dgm:t>
        <a:bodyPr/>
        <a:lstStyle/>
        <a:p>
          <a:endParaRPr lang="en-US"/>
        </a:p>
      </dgm:t>
    </dgm:pt>
    <dgm:pt modelId="{10443092-3880-4F3D-B823-831EE1308DC2}" type="sibTrans" cxnId="{FAC0F6C0-10B7-43F9-8FD8-789AFE31EE46}">
      <dgm:prSet/>
      <dgm:spPr/>
      <dgm:t>
        <a:bodyPr/>
        <a:lstStyle/>
        <a:p>
          <a:endParaRPr lang="en-US"/>
        </a:p>
      </dgm:t>
    </dgm:pt>
    <dgm:pt modelId="{61D04319-6881-47BA-AD11-F9FF95F291EE}">
      <dgm:prSet custT="1"/>
      <dgm:spPr/>
      <dgm:t>
        <a:bodyPr/>
        <a:lstStyle/>
        <a:p>
          <a:pPr algn="l"/>
          <a:r>
            <a:rPr lang="en-IN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4. Conducted  Refresher Course in Chemistry Education and Applied Chemistry   under the auspices of Academic Staff College ,MDS University Ajmer  in 2012-13</a:t>
          </a:r>
          <a:endParaRPr lang="en-US" sz="1400" dirty="0"/>
        </a:p>
      </dgm:t>
    </dgm:pt>
    <dgm:pt modelId="{F163DF37-4319-49E6-9E94-4B4F573710D8}" type="parTrans" cxnId="{60BB3F04-3631-422C-9A04-D7F1AB1F171E}">
      <dgm:prSet/>
      <dgm:spPr/>
      <dgm:t>
        <a:bodyPr/>
        <a:lstStyle/>
        <a:p>
          <a:endParaRPr lang="en-US"/>
        </a:p>
      </dgm:t>
    </dgm:pt>
    <dgm:pt modelId="{AB6E728C-1864-427E-89B1-117BF7C44A5F}" type="sibTrans" cxnId="{60BB3F04-3631-422C-9A04-D7F1AB1F171E}">
      <dgm:prSet/>
      <dgm:spPr/>
      <dgm:t>
        <a:bodyPr/>
        <a:lstStyle/>
        <a:p>
          <a:endParaRPr lang="en-US"/>
        </a:p>
      </dgm:t>
    </dgm:pt>
    <dgm:pt modelId="{A1323884-BF16-4B14-BE36-ACD95A244ABB}">
      <dgm:prSet custT="1"/>
      <dgm:spPr/>
      <dgm:t>
        <a:bodyPr/>
        <a:lstStyle/>
        <a:p>
          <a:pPr algn="l"/>
          <a:r>
            <a:rPr lang="en-IN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5. Conducted  Refresher Course in Chemical and Physical Sciences   under the auspices of Academic Staff College ,MDS University Ajmer  in 2018-19 </a:t>
          </a:r>
          <a:endParaRPr lang="en-US" sz="1400" dirty="0"/>
        </a:p>
      </dgm:t>
    </dgm:pt>
    <dgm:pt modelId="{6E35E805-EDB1-4783-BC26-D8E3A482FE19}" type="parTrans" cxnId="{17D91544-BC64-4BC4-BF08-29AB70D9F4AB}">
      <dgm:prSet/>
      <dgm:spPr/>
      <dgm:t>
        <a:bodyPr/>
        <a:lstStyle/>
        <a:p>
          <a:endParaRPr lang="en-US"/>
        </a:p>
      </dgm:t>
    </dgm:pt>
    <dgm:pt modelId="{4D7E7340-6871-4949-9057-B6835E4D08BD}" type="sibTrans" cxnId="{17D91544-BC64-4BC4-BF08-29AB70D9F4AB}">
      <dgm:prSet/>
      <dgm:spPr/>
      <dgm:t>
        <a:bodyPr/>
        <a:lstStyle/>
        <a:p>
          <a:endParaRPr lang="en-US"/>
        </a:p>
      </dgm:t>
    </dgm:pt>
    <dgm:pt modelId="{BA0C6BB3-A90C-4E3C-B57D-8B78C9D91D1C}">
      <dgm:prSet/>
      <dgm:spPr/>
      <dgm:t>
        <a:bodyPr/>
        <a:lstStyle/>
        <a:p>
          <a:r>
            <a:rPr lang="en-IN" dirty="0">
              <a:latin typeface="Times New Roman" panose="02020603050405020304" pitchFamily="18" charset="0"/>
              <a:cs typeface="Times New Roman" panose="02020603050405020304" pitchFamily="18" charset="0"/>
            </a:rPr>
            <a:t>6. Expert Lectures of  academicians from State Universities and Universities outside state of    Rajasthan are organized every year for M.Sc. Applied Chemistry and M.Sc. Chemistry students of the Department. </a:t>
          </a:r>
          <a:endParaRPr lang="en-US" dirty="0"/>
        </a:p>
      </dgm:t>
    </dgm:pt>
    <dgm:pt modelId="{B155438B-A999-469C-A88E-CCFD8384A651}" type="parTrans" cxnId="{06633CCB-87B3-4F65-A167-04F5DE369C64}">
      <dgm:prSet/>
      <dgm:spPr/>
      <dgm:t>
        <a:bodyPr/>
        <a:lstStyle/>
        <a:p>
          <a:endParaRPr lang="en-IN"/>
        </a:p>
      </dgm:t>
    </dgm:pt>
    <dgm:pt modelId="{70CC5949-8A5D-4DE1-8F97-94E53038D620}" type="sibTrans" cxnId="{06633CCB-87B3-4F65-A167-04F5DE369C64}">
      <dgm:prSet/>
      <dgm:spPr/>
      <dgm:t>
        <a:bodyPr/>
        <a:lstStyle/>
        <a:p>
          <a:endParaRPr lang="en-IN"/>
        </a:p>
      </dgm:t>
    </dgm:pt>
    <dgm:pt modelId="{5C7A8AF9-9663-4F66-A217-0C2FC699D062}" type="pres">
      <dgm:prSet presAssocID="{C14A72E1-A240-4B1D-A426-AB59A91DA80F}" presName="compositeShape" presStyleCnt="0">
        <dgm:presLayoutVars>
          <dgm:dir/>
          <dgm:resizeHandles/>
        </dgm:presLayoutVars>
      </dgm:prSet>
      <dgm:spPr/>
    </dgm:pt>
    <dgm:pt modelId="{49D7A5A8-EF46-4217-9CF1-CD738993FA85}" type="pres">
      <dgm:prSet presAssocID="{C14A72E1-A240-4B1D-A426-AB59A91DA80F}" presName="pyramid" presStyleLbl="node1" presStyleIdx="0" presStyleCnt="1" custFlipHor="1" custScaleX="25039"/>
      <dgm:spPr/>
    </dgm:pt>
    <dgm:pt modelId="{3ABC1D23-1665-42A6-95D0-6A56D38A71F4}" type="pres">
      <dgm:prSet presAssocID="{C14A72E1-A240-4B1D-A426-AB59A91DA80F}" presName="theList" presStyleCnt="0"/>
      <dgm:spPr/>
    </dgm:pt>
    <dgm:pt modelId="{445967C2-CB8E-4E11-B0F4-6190BF0922D8}" type="pres">
      <dgm:prSet presAssocID="{C6BD691D-40C1-46F8-BD31-FBEC262180EB}" presName="aNode" presStyleLbl="fgAcc1" presStyleIdx="0" presStyleCnt="6" custScaleX="292068">
        <dgm:presLayoutVars>
          <dgm:bulletEnabled val="1"/>
        </dgm:presLayoutVars>
      </dgm:prSet>
      <dgm:spPr/>
    </dgm:pt>
    <dgm:pt modelId="{7E80E0AB-0D59-4DD5-AB13-B018B79530B0}" type="pres">
      <dgm:prSet presAssocID="{C6BD691D-40C1-46F8-BD31-FBEC262180EB}" presName="aSpace" presStyleCnt="0"/>
      <dgm:spPr/>
    </dgm:pt>
    <dgm:pt modelId="{65C314BF-9552-4195-B748-F5FAE2225559}" type="pres">
      <dgm:prSet presAssocID="{4763C62E-DA41-493C-8ACA-15E2A58A878E}" presName="aNode" presStyleLbl="fgAcc1" presStyleIdx="1" presStyleCnt="6" custScaleX="292068">
        <dgm:presLayoutVars>
          <dgm:bulletEnabled val="1"/>
        </dgm:presLayoutVars>
      </dgm:prSet>
      <dgm:spPr/>
    </dgm:pt>
    <dgm:pt modelId="{55B284F2-496B-4A18-B7AD-0F1D53002930}" type="pres">
      <dgm:prSet presAssocID="{4763C62E-DA41-493C-8ACA-15E2A58A878E}" presName="aSpace" presStyleCnt="0"/>
      <dgm:spPr/>
    </dgm:pt>
    <dgm:pt modelId="{D71E696C-887B-4D8B-A0BD-490033FEAF70}" type="pres">
      <dgm:prSet presAssocID="{E26CED91-55BB-4D2D-B6DF-37D4C9EE9565}" presName="aNode" presStyleLbl="fgAcc1" presStyleIdx="2" presStyleCnt="6" custScaleX="292070">
        <dgm:presLayoutVars>
          <dgm:bulletEnabled val="1"/>
        </dgm:presLayoutVars>
      </dgm:prSet>
      <dgm:spPr/>
    </dgm:pt>
    <dgm:pt modelId="{48B663D8-7932-4BBC-B38F-AEE06F58DA6B}" type="pres">
      <dgm:prSet presAssocID="{E26CED91-55BB-4D2D-B6DF-37D4C9EE9565}" presName="aSpace" presStyleCnt="0"/>
      <dgm:spPr/>
    </dgm:pt>
    <dgm:pt modelId="{23477BEC-7069-49FB-B869-EF09DDEEEF83}" type="pres">
      <dgm:prSet presAssocID="{61D04319-6881-47BA-AD11-F9FF95F291EE}" presName="aNode" presStyleLbl="fgAcc1" presStyleIdx="3" presStyleCnt="6" custScaleX="292068">
        <dgm:presLayoutVars>
          <dgm:bulletEnabled val="1"/>
        </dgm:presLayoutVars>
      </dgm:prSet>
      <dgm:spPr/>
    </dgm:pt>
    <dgm:pt modelId="{E0C34CE8-0BFA-4412-B356-64475E78CEAE}" type="pres">
      <dgm:prSet presAssocID="{61D04319-6881-47BA-AD11-F9FF95F291EE}" presName="aSpace" presStyleCnt="0"/>
      <dgm:spPr/>
    </dgm:pt>
    <dgm:pt modelId="{ADD5E4ED-17AE-48F7-A270-35B62AEFC335}" type="pres">
      <dgm:prSet presAssocID="{A1323884-BF16-4B14-BE36-ACD95A244ABB}" presName="aNode" presStyleLbl="fgAcc1" presStyleIdx="4" presStyleCnt="6" custScaleX="292071" custScaleY="186602" custLinFactNeighborX="2083" custLinFactNeighborY="51227">
        <dgm:presLayoutVars>
          <dgm:bulletEnabled val="1"/>
        </dgm:presLayoutVars>
      </dgm:prSet>
      <dgm:spPr/>
    </dgm:pt>
    <dgm:pt modelId="{2BD171BB-0DAC-49B0-B318-43C9AD510F38}" type="pres">
      <dgm:prSet presAssocID="{A1323884-BF16-4B14-BE36-ACD95A244ABB}" presName="aSpace" presStyleCnt="0"/>
      <dgm:spPr/>
    </dgm:pt>
    <dgm:pt modelId="{37C14C3D-9CED-4950-953B-E992C723D8C3}" type="pres">
      <dgm:prSet presAssocID="{BA0C6BB3-A90C-4E3C-B57D-8B78C9D91D1C}" presName="aNode" presStyleLbl="fgAcc1" presStyleIdx="5" presStyleCnt="6" custScaleX="292071" custScaleY="186602" custLinFactNeighborX="2083" custLinFactNeighborY="51227">
        <dgm:presLayoutVars>
          <dgm:bulletEnabled val="1"/>
        </dgm:presLayoutVars>
      </dgm:prSet>
      <dgm:spPr/>
    </dgm:pt>
    <dgm:pt modelId="{AA0976F8-ED41-46F5-A8F3-4E0B3C0A46A5}" type="pres">
      <dgm:prSet presAssocID="{BA0C6BB3-A90C-4E3C-B57D-8B78C9D91D1C}" presName="aSpace" presStyleCnt="0"/>
      <dgm:spPr/>
    </dgm:pt>
  </dgm:ptLst>
  <dgm:cxnLst>
    <dgm:cxn modelId="{60BB3F04-3631-422C-9A04-D7F1AB1F171E}" srcId="{C14A72E1-A240-4B1D-A426-AB59A91DA80F}" destId="{61D04319-6881-47BA-AD11-F9FF95F291EE}" srcOrd="3" destOrd="0" parTransId="{F163DF37-4319-49E6-9E94-4B4F573710D8}" sibTransId="{AB6E728C-1864-427E-89B1-117BF7C44A5F}"/>
    <dgm:cxn modelId="{C288C708-F5E2-43F8-877B-803058D6C145}" type="presOf" srcId="{C14A72E1-A240-4B1D-A426-AB59A91DA80F}" destId="{5C7A8AF9-9663-4F66-A217-0C2FC699D062}" srcOrd="0" destOrd="0" presId="urn:microsoft.com/office/officeart/2005/8/layout/pyramid2"/>
    <dgm:cxn modelId="{CF96112A-5E69-4CDE-A355-A9DA40C3C918}" srcId="{C14A72E1-A240-4B1D-A426-AB59A91DA80F}" destId="{C6BD691D-40C1-46F8-BD31-FBEC262180EB}" srcOrd="0" destOrd="0" parTransId="{C8374381-66CA-490C-A3C2-2EFF74BAD045}" sibTransId="{E9B6A683-5ACB-429A-9ED1-9C2139EC359A}"/>
    <dgm:cxn modelId="{EA8D295D-1122-400F-B71D-F24291C50B11}" srcId="{C14A72E1-A240-4B1D-A426-AB59A91DA80F}" destId="{4763C62E-DA41-493C-8ACA-15E2A58A878E}" srcOrd="1" destOrd="0" parTransId="{87C7C90E-D8D7-4747-B6BF-35573FC14164}" sibTransId="{0C9CBD98-8DBD-4B37-A877-7C8FEAA6AA4D}"/>
    <dgm:cxn modelId="{17D91544-BC64-4BC4-BF08-29AB70D9F4AB}" srcId="{C14A72E1-A240-4B1D-A426-AB59A91DA80F}" destId="{A1323884-BF16-4B14-BE36-ACD95A244ABB}" srcOrd="4" destOrd="0" parTransId="{6E35E805-EDB1-4783-BC26-D8E3A482FE19}" sibTransId="{4D7E7340-6871-4949-9057-B6835E4D08BD}"/>
    <dgm:cxn modelId="{4FF94564-9F53-43AA-80C0-72D025895F4D}" type="presOf" srcId="{A1323884-BF16-4B14-BE36-ACD95A244ABB}" destId="{ADD5E4ED-17AE-48F7-A270-35B62AEFC335}" srcOrd="0" destOrd="0" presId="urn:microsoft.com/office/officeart/2005/8/layout/pyramid2"/>
    <dgm:cxn modelId="{FDF528A3-FFC2-43B6-BCFB-CEB90CF82748}" type="presOf" srcId="{BA0C6BB3-A90C-4E3C-B57D-8B78C9D91D1C}" destId="{37C14C3D-9CED-4950-953B-E992C723D8C3}" srcOrd="0" destOrd="0" presId="urn:microsoft.com/office/officeart/2005/8/layout/pyramid2"/>
    <dgm:cxn modelId="{5DE723C0-7B6D-4100-AA24-7C9E7C7D55CB}" type="presOf" srcId="{C6BD691D-40C1-46F8-BD31-FBEC262180EB}" destId="{445967C2-CB8E-4E11-B0F4-6190BF0922D8}" srcOrd="0" destOrd="0" presId="urn:microsoft.com/office/officeart/2005/8/layout/pyramid2"/>
    <dgm:cxn modelId="{C4609FC0-E7E7-4E4D-AE30-AAB266A92D91}" type="presOf" srcId="{4763C62E-DA41-493C-8ACA-15E2A58A878E}" destId="{65C314BF-9552-4195-B748-F5FAE2225559}" srcOrd="0" destOrd="0" presId="urn:microsoft.com/office/officeart/2005/8/layout/pyramid2"/>
    <dgm:cxn modelId="{FAC0F6C0-10B7-43F9-8FD8-789AFE31EE46}" srcId="{C14A72E1-A240-4B1D-A426-AB59A91DA80F}" destId="{E26CED91-55BB-4D2D-B6DF-37D4C9EE9565}" srcOrd="2" destOrd="0" parTransId="{F082A7ED-4C9D-49A5-A608-137A4C361F09}" sibTransId="{10443092-3880-4F3D-B823-831EE1308DC2}"/>
    <dgm:cxn modelId="{06633CCB-87B3-4F65-A167-04F5DE369C64}" srcId="{C14A72E1-A240-4B1D-A426-AB59A91DA80F}" destId="{BA0C6BB3-A90C-4E3C-B57D-8B78C9D91D1C}" srcOrd="5" destOrd="0" parTransId="{B155438B-A999-469C-A88E-CCFD8384A651}" sibTransId="{70CC5949-8A5D-4DE1-8F97-94E53038D620}"/>
    <dgm:cxn modelId="{EA19BEDC-91F8-4115-A7D5-884DD5150542}" type="presOf" srcId="{61D04319-6881-47BA-AD11-F9FF95F291EE}" destId="{23477BEC-7069-49FB-B869-EF09DDEEEF83}" srcOrd="0" destOrd="0" presId="urn:microsoft.com/office/officeart/2005/8/layout/pyramid2"/>
    <dgm:cxn modelId="{0FAEB1EA-918F-4ADA-8703-BBA6207C28BF}" type="presOf" srcId="{E26CED91-55BB-4D2D-B6DF-37D4C9EE9565}" destId="{D71E696C-887B-4D8B-A0BD-490033FEAF70}" srcOrd="0" destOrd="0" presId="urn:microsoft.com/office/officeart/2005/8/layout/pyramid2"/>
    <dgm:cxn modelId="{06EF822E-F211-4A6A-BA46-20ACFF025373}" type="presParOf" srcId="{5C7A8AF9-9663-4F66-A217-0C2FC699D062}" destId="{49D7A5A8-EF46-4217-9CF1-CD738993FA85}" srcOrd="0" destOrd="0" presId="urn:microsoft.com/office/officeart/2005/8/layout/pyramid2"/>
    <dgm:cxn modelId="{CCD2E9DD-F87A-45CE-8516-461CB080E8E9}" type="presParOf" srcId="{5C7A8AF9-9663-4F66-A217-0C2FC699D062}" destId="{3ABC1D23-1665-42A6-95D0-6A56D38A71F4}" srcOrd="1" destOrd="0" presId="urn:microsoft.com/office/officeart/2005/8/layout/pyramid2"/>
    <dgm:cxn modelId="{8FE2C2D0-9D6C-4A6F-8A18-63E87DC129B5}" type="presParOf" srcId="{3ABC1D23-1665-42A6-95D0-6A56D38A71F4}" destId="{445967C2-CB8E-4E11-B0F4-6190BF0922D8}" srcOrd="0" destOrd="0" presId="urn:microsoft.com/office/officeart/2005/8/layout/pyramid2"/>
    <dgm:cxn modelId="{EF1C7A8F-FCC5-41F9-BF1F-FEE016E943C4}" type="presParOf" srcId="{3ABC1D23-1665-42A6-95D0-6A56D38A71F4}" destId="{7E80E0AB-0D59-4DD5-AB13-B018B79530B0}" srcOrd="1" destOrd="0" presId="urn:microsoft.com/office/officeart/2005/8/layout/pyramid2"/>
    <dgm:cxn modelId="{309304DF-C44D-4943-8590-CCA3171E602C}" type="presParOf" srcId="{3ABC1D23-1665-42A6-95D0-6A56D38A71F4}" destId="{65C314BF-9552-4195-B748-F5FAE2225559}" srcOrd="2" destOrd="0" presId="urn:microsoft.com/office/officeart/2005/8/layout/pyramid2"/>
    <dgm:cxn modelId="{90A355EA-66D5-4AB6-ABDB-DA1B1251C829}" type="presParOf" srcId="{3ABC1D23-1665-42A6-95D0-6A56D38A71F4}" destId="{55B284F2-496B-4A18-B7AD-0F1D53002930}" srcOrd="3" destOrd="0" presId="urn:microsoft.com/office/officeart/2005/8/layout/pyramid2"/>
    <dgm:cxn modelId="{31AADD89-BEA2-4CF9-BB35-71ABD0F4643D}" type="presParOf" srcId="{3ABC1D23-1665-42A6-95D0-6A56D38A71F4}" destId="{D71E696C-887B-4D8B-A0BD-490033FEAF70}" srcOrd="4" destOrd="0" presId="urn:microsoft.com/office/officeart/2005/8/layout/pyramid2"/>
    <dgm:cxn modelId="{996AEE9C-4C67-45DF-956B-F482673AE191}" type="presParOf" srcId="{3ABC1D23-1665-42A6-95D0-6A56D38A71F4}" destId="{48B663D8-7932-4BBC-B38F-AEE06F58DA6B}" srcOrd="5" destOrd="0" presId="urn:microsoft.com/office/officeart/2005/8/layout/pyramid2"/>
    <dgm:cxn modelId="{9AC13461-A4FD-4DE8-9387-0982D3B86C78}" type="presParOf" srcId="{3ABC1D23-1665-42A6-95D0-6A56D38A71F4}" destId="{23477BEC-7069-49FB-B869-EF09DDEEEF83}" srcOrd="6" destOrd="0" presId="urn:microsoft.com/office/officeart/2005/8/layout/pyramid2"/>
    <dgm:cxn modelId="{B383CCE9-2A29-47E3-8108-24714097CB0E}" type="presParOf" srcId="{3ABC1D23-1665-42A6-95D0-6A56D38A71F4}" destId="{E0C34CE8-0BFA-4412-B356-64475E78CEAE}" srcOrd="7" destOrd="0" presId="urn:microsoft.com/office/officeart/2005/8/layout/pyramid2"/>
    <dgm:cxn modelId="{B68910DD-299D-4D69-8BD1-F6370275C224}" type="presParOf" srcId="{3ABC1D23-1665-42A6-95D0-6A56D38A71F4}" destId="{ADD5E4ED-17AE-48F7-A270-35B62AEFC335}" srcOrd="8" destOrd="0" presId="urn:microsoft.com/office/officeart/2005/8/layout/pyramid2"/>
    <dgm:cxn modelId="{CED14267-9886-49EC-8927-4E770F56F458}" type="presParOf" srcId="{3ABC1D23-1665-42A6-95D0-6A56D38A71F4}" destId="{2BD171BB-0DAC-49B0-B318-43C9AD510F38}" srcOrd="9" destOrd="0" presId="urn:microsoft.com/office/officeart/2005/8/layout/pyramid2"/>
    <dgm:cxn modelId="{757FDA94-B4E8-4B15-82A5-361A5F64E8B1}" type="presParOf" srcId="{3ABC1D23-1665-42A6-95D0-6A56D38A71F4}" destId="{37C14C3D-9CED-4950-953B-E992C723D8C3}" srcOrd="10" destOrd="0" presId="urn:microsoft.com/office/officeart/2005/8/layout/pyramid2"/>
    <dgm:cxn modelId="{0BC43C00-5C3A-4D71-8A25-3A57AC563EA8}" type="presParOf" srcId="{3ABC1D23-1665-42A6-95D0-6A56D38A71F4}" destId="{AA0976F8-ED41-46F5-A8F3-4E0B3C0A46A5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6A534FC1-4BC0-421A-92E6-CE73075DB05E}" type="doc">
      <dgm:prSet loTypeId="urn:microsoft.com/office/officeart/2005/8/layout/cycle3" loCatId="cycle" qsTypeId="urn:microsoft.com/office/officeart/2005/8/quickstyle/3d9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3C42DE0-7D40-4236-9AFE-D98B9E4A0352}">
      <dgm:prSet phldrT="[Text]" custT="1"/>
      <dgm:spPr/>
      <dgm:t>
        <a:bodyPr/>
        <a:lstStyle/>
        <a:p>
          <a:r>
            <a:rPr lang="en-US" sz="1200" b="1" dirty="0"/>
            <a:t>Course Coordinator , Refresher Course in Human Rights and Women Empowerment , UGC-HRDC, MDS University Ajmer, 2018-19</a:t>
          </a:r>
        </a:p>
      </dgm:t>
    </dgm:pt>
    <dgm:pt modelId="{10A437BE-35BD-44C5-BC17-D9FA156F60A7}" type="parTrans" cxnId="{9907916E-FD60-48C4-86F7-379254016CF7}">
      <dgm:prSet/>
      <dgm:spPr/>
      <dgm:t>
        <a:bodyPr/>
        <a:lstStyle/>
        <a:p>
          <a:endParaRPr lang="en-US"/>
        </a:p>
      </dgm:t>
    </dgm:pt>
    <dgm:pt modelId="{7D79F262-B90B-42D0-881F-DD52E68C99F8}" type="sibTrans" cxnId="{9907916E-FD60-48C4-86F7-379254016CF7}">
      <dgm:prSet/>
      <dgm:spPr/>
      <dgm:t>
        <a:bodyPr/>
        <a:lstStyle/>
        <a:p>
          <a:endParaRPr lang="en-US"/>
        </a:p>
      </dgm:t>
    </dgm:pt>
    <dgm:pt modelId="{F2618D1B-D3BA-48B2-A903-EE921B47B6FE}">
      <dgm:prSet phldrT="[Text]"/>
      <dgm:spPr/>
      <dgm:t>
        <a:bodyPr/>
        <a:lstStyle/>
        <a:p>
          <a:r>
            <a:rPr lang="en-US" dirty="0"/>
            <a:t>Coordinator, Orientation </a:t>
          </a:r>
          <a:r>
            <a:rPr lang="en-US" dirty="0" err="1"/>
            <a:t>Programme</a:t>
          </a:r>
          <a:r>
            <a:rPr lang="en-US" dirty="0"/>
            <a:t> (2</a:t>
          </a:r>
          <a:r>
            <a:rPr lang="en-US" baseline="30000" dirty="0"/>
            <a:t>nd</a:t>
          </a:r>
          <a:r>
            <a:rPr lang="en-US" dirty="0"/>
            <a:t>  to 29</a:t>
          </a:r>
          <a:r>
            <a:rPr lang="en-US" baseline="30000" dirty="0"/>
            <a:t>th</a:t>
          </a:r>
          <a:r>
            <a:rPr lang="en-US" dirty="0"/>
            <a:t> January), UGC-HRDC, MDS University Ajmer, 2018-19</a:t>
          </a:r>
        </a:p>
      </dgm:t>
    </dgm:pt>
    <dgm:pt modelId="{71B29745-D613-4D6D-92A3-7A3749995E39}" type="parTrans" cxnId="{54886894-0589-41B4-B1FF-3E6293BD9611}">
      <dgm:prSet/>
      <dgm:spPr/>
      <dgm:t>
        <a:bodyPr/>
        <a:lstStyle/>
        <a:p>
          <a:endParaRPr lang="en-US"/>
        </a:p>
      </dgm:t>
    </dgm:pt>
    <dgm:pt modelId="{44036ABA-56D4-44D6-A534-66A39DEA8783}" type="sibTrans" cxnId="{54886894-0589-41B4-B1FF-3E6293BD9611}">
      <dgm:prSet/>
      <dgm:spPr/>
      <dgm:t>
        <a:bodyPr/>
        <a:lstStyle/>
        <a:p>
          <a:endParaRPr lang="en-US"/>
        </a:p>
      </dgm:t>
    </dgm:pt>
    <dgm:pt modelId="{36641C04-729D-4F57-922F-02B3244A0252}">
      <dgm:prSet phldrT="[Text]"/>
      <dgm:spPr/>
      <dgm:t>
        <a:bodyPr/>
        <a:lstStyle/>
        <a:p>
          <a:r>
            <a:rPr lang="en-US" dirty="0"/>
            <a:t>Course Coordinator, Short Term Course in Guiding Research: Present Scenario, UGC-HRDC, MDS University Ajmer, 2018-19</a:t>
          </a:r>
        </a:p>
      </dgm:t>
    </dgm:pt>
    <dgm:pt modelId="{2199060B-4E7B-41B9-874F-4A66266F5C33}" type="parTrans" cxnId="{11F96DD0-D2F5-462C-B448-9CF0750DA6D1}">
      <dgm:prSet/>
      <dgm:spPr/>
      <dgm:t>
        <a:bodyPr/>
        <a:lstStyle/>
        <a:p>
          <a:endParaRPr lang="en-US"/>
        </a:p>
      </dgm:t>
    </dgm:pt>
    <dgm:pt modelId="{71278A3B-5E99-466C-9A35-B399730A7B8C}" type="sibTrans" cxnId="{11F96DD0-D2F5-462C-B448-9CF0750DA6D1}">
      <dgm:prSet/>
      <dgm:spPr/>
      <dgm:t>
        <a:bodyPr/>
        <a:lstStyle/>
        <a:p>
          <a:endParaRPr lang="en-US"/>
        </a:p>
      </dgm:t>
    </dgm:pt>
    <dgm:pt modelId="{B8AFDF9E-9EE1-463E-9FC0-0EBB591B0102}">
      <dgm:prSet phldrT="[Text]"/>
      <dgm:spPr/>
      <dgm:t>
        <a:bodyPr/>
        <a:lstStyle/>
        <a:p>
          <a:r>
            <a:rPr lang="en-US" dirty="0"/>
            <a:t>Course Coordinator, Refresher Course in Chemical and Physical Sciences, UGC-HRDC, MDS University Ajmer, 2018-19</a:t>
          </a:r>
        </a:p>
      </dgm:t>
    </dgm:pt>
    <dgm:pt modelId="{B1D450ED-EE12-4AC7-B15D-7957473DAB4B}" type="parTrans" cxnId="{A90C71AE-E1AE-469D-A4D6-9E53CFD3660C}">
      <dgm:prSet/>
      <dgm:spPr/>
      <dgm:t>
        <a:bodyPr/>
        <a:lstStyle/>
        <a:p>
          <a:endParaRPr lang="en-US"/>
        </a:p>
      </dgm:t>
    </dgm:pt>
    <dgm:pt modelId="{71BF1217-264A-4DB7-BEC6-CFDDCCA630DC}" type="sibTrans" cxnId="{A90C71AE-E1AE-469D-A4D6-9E53CFD3660C}">
      <dgm:prSet/>
      <dgm:spPr/>
      <dgm:t>
        <a:bodyPr/>
        <a:lstStyle/>
        <a:p>
          <a:endParaRPr lang="en-US"/>
        </a:p>
      </dgm:t>
    </dgm:pt>
    <dgm:pt modelId="{1AA5BDAF-48F5-46D8-8AF5-56B5B01C39B9}">
      <dgm:prSet phldrT="[Text]"/>
      <dgm:spPr/>
      <dgm:t>
        <a:bodyPr/>
        <a:lstStyle/>
        <a:p>
          <a:r>
            <a:rPr lang="en-US" dirty="0"/>
            <a:t>Course Coordinator, Refresher Course in Research Methodology and Ethics , UGC-HRDC, MDS University Ajmer, 2018-19</a:t>
          </a:r>
        </a:p>
      </dgm:t>
    </dgm:pt>
    <dgm:pt modelId="{D5A7E2F3-5BF7-4E53-8EBE-9BE31FC2BB60}" type="parTrans" cxnId="{5A7D234D-4E44-449B-975D-03B33BD3B952}">
      <dgm:prSet/>
      <dgm:spPr/>
      <dgm:t>
        <a:bodyPr/>
        <a:lstStyle/>
        <a:p>
          <a:endParaRPr lang="en-US"/>
        </a:p>
      </dgm:t>
    </dgm:pt>
    <dgm:pt modelId="{353E434D-3EC7-49C4-8E0D-0E8C15B2DF6C}" type="sibTrans" cxnId="{5A7D234D-4E44-449B-975D-03B33BD3B952}">
      <dgm:prSet/>
      <dgm:spPr/>
      <dgm:t>
        <a:bodyPr/>
        <a:lstStyle/>
        <a:p>
          <a:endParaRPr lang="en-US"/>
        </a:p>
      </dgm:t>
    </dgm:pt>
    <dgm:pt modelId="{B5B19637-0A93-487D-A3F4-B73D50CA8AC6}">
      <dgm:prSet/>
      <dgm:spPr/>
      <dgm:t>
        <a:bodyPr/>
        <a:lstStyle/>
        <a:p>
          <a:r>
            <a:rPr lang="en-US" dirty="0"/>
            <a:t>Coordinator, Orientation </a:t>
          </a:r>
          <a:r>
            <a:rPr lang="en-US" dirty="0" err="1"/>
            <a:t>Programe</a:t>
          </a:r>
          <a:r>
            <a:rPr lang="en-US" dirty="0"/>
            <a:t>(7</a:t>
          </a:r>
          <a:r>
            <a:rPr lang="en-US" baseline="30000" dirty="0"/>
            <a:t>th</a:t>
          </a:r>
          <a:r>
            <a:rPr lang="en-US" dirty="0"/>
            <a:t> Feb to 6</a:t>
          </a:r>
          <a:r>
            <a:rPr lang="en-US" baseline="30000" dirty="0"/>
            <a:t>th</a:t>
          </a:r>
          <a:r>
            <a:rPr lang="en-US" dirty="0"/>
            <a:t> March), UGC-HRDC, MDS University Ajmer ,2018-19</a:t>
          </a:r>
        </a:p>
      </dgm:t>
    </dgm:pt>
    <dgm:pt modelId="{17A29F9A-C625-4F80-BF2E-758A9D6ECC8D}" type="parTrans" cxnId="{96E34E08-3E40-412C-B370-C4A89AFE65A3}">
      <dgm:prSet/>
      <dgm:spPr/>
      <dgm:t>
        <a:bodyPr/>
        <a:lstStyle/>
        <a:p>
          <a:endParaRPr lang="en-US"/>
        </a:p>
      </dgm:t>
    </dgm:pt>
    <dgm:pt modelId="{1BCEF40B-D04E-4AF2-9DD6-E6BAD3C82C12}" type="sibTrans" cxnId="{96E34E08-3E40-412C-B370-C4A89AFE65A3}">
      <dgm:prSet/>
      <dgm:spPr/>
      <dgm:t>
        <a:bodyPr/>
        <a:lstStyle/>
        <a:p>
          <a:endParaRPr lang="en-US"/>
        </a:p>
      </dgm:t>
    </dgm:pt>
    <dgm:pt modelId="{A3024C7F-8048-4A24-A473-F5D49B7AE3BD}" type="pres">
      <dgm:prSet presAssocID="{6A534FC1-4BC0-421A-92E6-CE73075DB05E}" presName="Name0" presStyleCnt="0">
        <dgm:presLayoutVars>
          <dgm:dir/>
          <dgm:resizeHandles val="exact"/>
        </dgm:presLayoutVars>
      </dgm:prSet>
      <dgm:spPr/>
    </dgm:pt>
    <dgm:pt modelId="{49DE943A-2C30-4D62-9D91-3050869AE446}" type="pres">
      <dgm:prSet presAssocID="{6A534FC1-4BC0-421A-92E6-CE73075DB05E}" presName="cycle" presStyleCnt="0"/>
      <dgm:spPr/>
    </dgm:pt>
    <dgm:pt modelId="{A43C9E96-C779-486A-850E-C2F0EA94A02C}" type="pres">
      <dgm:prSet presAssocID="{93C42DE0-7D40-4236-9AFE-D98B9E4A0352}" presName="nodeFirstNode" presStyleLbl="node1" presStyleIdx="0" presStyleCnt="6">
        <dgm:presLayoutVars>
          <dgm:bulletEnabled val="1"/>
        </dgm:presLayoutVars>
      </dgm:prSet>
      <dgm:spPr/>
    </dgm:pt>
    <dgm:pt modelId="{CF4DFF80-48A4-408A-8CBF-CB59DA551EAD}" type="pres">
      <dgm:prSet presAssocID="{7D79F262-B90B-42D0-881F-DD52E68C99F8}" presName="sibTransFirstNode" presStyleLbl="bgShp" presStyleIdx="0" presStyleCnt="1"/>
      <dgm:spPr/>
    </dgm:pt>
    <dgm:pt modelId="{38E7A6A4-39D5-45AD-8563-609468856986}" type="pres">
      <dgm:prSet presAssocID="{B5B19637-0A93-487D-A3F4-B73D50CA8AC6}" presName="nodeFollowingNodes" presStyleLbl="node1" presStyleIdx="1" presStyleCnt="6">
        <dgm:presLayoutVars>
          <dgm:bulletEnabled val="1"/>
        </dgm:presLayoutVars>
      </dgm:prSet>
      <dgm:spPr/>
    </dgm:pt>
    <dgm:pt modelId="{0EE67EF3-9187-4280-9B65-F5C6750583D3}" type="pres">
      <dgm:prSet presAssocID="{F2618D1B-D3BA-48B2-A903-EE921B47B6FE}" presName="nodeFollowingNodes" presStyleLbl="node1" presStyleIdx="2" presStyleCnt="6">
        <dgm:presLayoutVars>
          <dgm:bulletEnabled val="1"/>
        </dgm:presLayoutVars>
      </dgm:prSet>
      <dgm:spPr/>
    </dgm:pt>
    <dgm:pt modelId="{3954485A-2185-4A49-B86D-DFE4225B1748}" type="pres">
      <dgm:prSet presAssocID="{36641C04-729D-4F57-922F-02B3244A0252}" presName="nodeFollowingNodes" presStyleLbl="node1" presStyleIdx="3" presStyleCnt="6">
        <dgm:presLayoutVars>
          <dgm:bulletEnabled val="1"/>
        </dgm:presLayoutVars>
      </dgm:prSet>
      <dgm:spPr/>
    </dgm:pt>
    <dgm:pt modelId="{FDBACEFF-623C-4744-846D-E792036F3288}" type="pres">
      <dgm:prSet presAssocID="{B8AFDF9E-9EE1-463E-9FC0-0EBB591B0102}" presName="nodeFollowingNodes" presStyleLbl="node1" presStyleIdx="4" presStyleCnt="6">
        <dgm:presLayoutVars>
          <dgm:bulletEnabled val="1"/>
        </dgm:presLayoutVars>
      </dgm:prSet>
      <dgm:spPr/>
    </dgm:pt>
    <dgm:pt modelId="{FB3CD925-ECFC-4849-B3F7-1F01BEB9347C}" type="pres">
      <dgm:prSet presAssocID="{1AA5BDAF-48F5-46D8-8AF5-56B5B01C39B9}" presName="nodeFollowingNodes" presStyleLbl="node1" presStyleIdx="5" presStyleCnt="6">
        <dgm:presLayoutVars>
          <dgm:bulletEnabled val="1"/>
        </dgm:presLayoutVars>
      </dgm:prSet>
      <dgm:spPr/>
    </dgm:pt>
  </dgm:ptLst>
  <dgm:cxnLst>
    <dgm:cxn modelId="{B450FF05-AD1F-4541-AA1C-FF79D0792654}" type="presOf" srcId="{1AA5BDAF-48F5-46D8-8AF5-56B5B01C39B9}" destId="{FB3CD925-ECFC-4849-B3F7-1F01BEB9347C}" srcOrd="0" destOrd="0" presId="urn:microsoft.com/office/officeart/2005/8/layout/cycle3"/>
    <dgm:cxn modelId="{96E34E08-3E40-412C-B370-C4A89AFE65A3}" srcId="{6A534FC1-4BC0-421A-92E6-CE73075DB05E}" destId="{B5B19637-0A93-487D-A3F4-B73D50CA8AC6}" srcOrd="1" destOrd="0" parTransId="{17A29F9A-C625-4F80-BF2E-758A9D6ECC8D}" sibTransId="{1BCEF40B-D04E-4AF2-9DD6-E6BAD3C82C12}"/>
    <dgm:cxn modelId="{B362430C-0270-4621-B6AD-DBB66A2E4B90}" type="presOf" srcId="{7D79F262-B90B-42D0-881F-DD52E68C99F8}" destId="{CF4DFF80-48A4-408A-8CBF-CB59DA551EAD}" srcOrd="0" destOrd="0" presId="urn:microsoft.com/office/officeart/2005/8/layout/cycle3"/>
    <dgm:cxn modelId="{DE5EF82E-DB33-4346-955A-022777063761}" type="presOf" srcId="{F2618D1B-D3BA-48B2-A903-EE921B47B6FE}" destId="{0EE67EF3-9187-4280-9B65-F5C6750583D3}" srcOrd="0" destOrd="0" presId="urn:microsoft.com/office/officeart/2005/8/layout/cycle3"/>
    <dgm:cxn modelId="{1690D23E-426F-406B-950B-149D20FEA2A9}" type="presOf" srcId="{B5B19637-0A93-487D-A3F4-B73D50CA8AC6}" destId="{38E7A6A4-39D5-45AD-8563-609468856986}" srcOrd="0" destOrd="0" presId="urn:microsoft.com/office/officeart/2005/8/layout/cycle3"/>
    <dgm:cxn modelId="{5A7D234D-4E44-449B-975D-03B33BD3B952}" srcId="{6A534FC1-4BC0-421A-92E6-CE73075DB05E}" destId="{1AA5BDAF-48F5-46D8-8AF5-56B5B01C39B9}" srcOrd="5" destOrd="0" parTransId="{D5A7E2F3-5BF7-4E53-8EBE-9BE31FC2BB60}" sibTransId="{353E434D-3EC7-49C4-8E0D-0E8C15B2DF6C}"/>
    <dgm:cxn modelId="{9907916E-FD60-48C4-86F7-379254016CF7}" srcId="{6A534FC1-4BC0-421A-92E6-CE73075DB05E}" destId="{93C42DE0-7D40-4236-9AFE-D98B9E4A0352}" srcOrd="0" destOrd="0" parTransId="{10A437BE-35BD-44C5-BC17-D9FA156F60A7}" sibTransId="{7D79F262-B90B-42D0-881F-DD52E68C99F8}"/>
    <dgm:cxn modelId="{FEB16C8F-5BE6-4E01-99E1-370496104173}" type="presOf" srcId="{93C42DE0-7D40-4236-9AFE-D98B9E4A0352}" destId="{A43C9E96-C779-486A-850E-C2F0EA94A02C}" srcOrd="0" destOrd="0" presId="urn:microsoft.com/office/officeart/2005/8/layout/cycle3"/>
    <dgm:cxn modelId="{54886894-0589-41B4-B1FF-3E6293BD9611}" srcId="{6A534FC1-4BC0-421A-92E6-CE73075DB05E}" destId="{F2618D1B-D3BA-48B2-A903-EE921B47B6FE}" srcOrd="2" destOrd="0" parTransId="{71B29745-D613-4D6D-92A3-7A3749995E39}" sibTransId="{44036ABA-56D4-44D6-A534-66A39DEA8783}"/>
    <dgm:cxn modelId="{A90C71AE-E1AE-469D-A4D6-9E53CFD3660C}" srcId="{6A534FC1-4BC0-421A-92E6-CE73075DB05E}" destId="{B8AFDF9E-9EE1-463E-9FC0-0EBB591B0102}" srcOrd="4" destOrd="0" parTransId="{B1D450ED-EE12-4AC7-B15D-7957473DAB4B}" sibTransId="{71BF1217-264A-4DB7-BEC6-CFDDCCA630DC}"/>
    <dgm:cxn modelId="{F8CCE6B2-E510-4C81-84A3-810AD82281E3}" type="presOf" srcId="{36641C04-729D-4F57-922F-02B3244A0252}" destId="{3954485A-2185-4A49-B86D-DFE4225B1748}" srcOrd="0" destOrd="0" presId="urn:microsoft.com/office/officeart/2005/8/layout/cycle3"/>
    <dgm:cxn modelId="{1F5E82B6-7E56-4F64-8866-A94CDFCEB2C2}" type="presOf" srcId="{B8AFDF9E-9EE1-463E-9FC0-0EBB591B0102}" destId="{FDBACEFF-623C-4744-846D-E792036F3288}" srcOrd="0" destOrd="0" presId="urn:microsoft.com/office/officeart/2005/8/layout/cycle3"/>
    <dgm:cxn modelId="{479DCFB7-D31A-49C2-8331-DF164AD1DA31}" type="presOf" srcId="{6A534FC1-4BC0-421A-92E6-CE73075DB05E}" destId="{A3024C7F-8048-4A24-A473-F5D49B7AE3BD}" srcOrd="0" destOrd="0" presId="urn:microsoft.com/office/officeart/2005/8/layout/cycle3"/>
    <dgm:cxn modelId="{11F96DD0-D2F5-462C-B448-9CF0750DA6D1}" srcId="{6A534FC1-4BC0-421A-92E6-CE73075DB05E}" destId="{36641C04-729D-4F57-922F-02B3244A0252}" srcOrd="3" destOrd="0" parTransId="{2199060B-4E7B-41B9-874F-4A66266F5C33}" sibTransId="{71278A3B-5E99-466C-9A35-B399730A7B8C}"/>
    <dgm:cxn modelId="{1EE19D51-7955-4764-91B1-7C5C7D727665}" type="presParOf" srcId="{A3024C7F-8048-4A24-A473-F5D49B7AE3BD}" destId="{49DE943A-2C30-4D62-9D91-3050869AE446}" srcOrd="0" destOrd="0" presId="urn:microsoft.com/office/officeart/2005/8/layout/cycle3"/>
    <dgm:cxn modelId="{17BE4781-8B39-4BFD-B49D-71A27D82060E}" type="presParOf" srcId="{49DE943A-2C30-4D62-9D91-3050869AE446}" destId="{A43C9E96-C779-486A-850E-C2F0EA94A02C}" srcOrd="0" destOrd="0" presId="urn:microsoft.com/office/officeart/2005/8/layout/cycle3"/>
    <dgm:cxn modelId="{8265D093-F84B-4EAF-B1C1-4CB6B6FFE6B3}" type="presParOf" srcId="{49DE943A-2C30-4D62-9D91-3050869AE446}" destId="{CF4DFF80-48A4-408A-8CBF-CB59DA551EAD}" srcOrd="1" destOrd="0" presId="urn:microsoft.com/office/officeart/2005/8/layout/cycle3"/>
    <dgm:cxn modelId="{57A682FB-C7B9-45E9-B232-5AA53997C223}" type="presParOf" srcId="{49DE943A-2C30-4D62-9D91-3050869AE446}" destId="{38E7A6A4-39D5-45AD-8563-609468856986}" srcOrd="2" destOrd="0" presId="urn:microsoft.com/office/officeart/2005/8/layout/cycle3"/>
    <dgm:cxn modelId="{EE30D231-9DBA-4609-92F2-EDB8264749A6}" type="presParOf" srcId="{49DE943A-2C30-4D62-9D91-3050869AE446}" destId="{0EE67EF3-9187-4280-9B65-F5C6750583D3}" srcOrd="3" destOrd="0" presId="urn:microsoft.com/office/officeart/2005/8/layout/cycle3"/>
    <dgm:cxn modelId="{FE64707E-A46C-4B61-9263-7C599F0F34C3}" type="presParOf" srcId="{49DE943A-2C30-4D62-9D91-3050869AE446}" destId="{3954485A-2185-4A49-B86D-DFE4225B1748}" srcOrd="4" destOrd="0" presId="urn:microsoft.com/office/officeart/2005/8/layout/cycle3"/>
    <dgm:cxn modelId="{80FD51BA-97E9-407D-93E7-3D7310FBA36D}" type="presParOf" srcId="{49DE943A-2C30-4D62-9D91-3050869AE446}" destId="{FDBACEFF-623C-4744-846D-E792036F3288}" srcOrd="5" destOrd="0" presId="urn:microsoft.com/office/officeart/2005/8/layout/cycle3"/>
    <dgm:cxn modelId="{20A31E92-A0E6-4105-AF23-3D42D064E628}" type="presParOf" srcId="{49DE943A-2C30-4D62-9D91-3050869AE446}" destId="{FB3CD925-ECFC-4849-B3F7-1F01BEB9347C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6A534FC1-4BC0-421A-92E6-CE73075DB05E}" type="doc">
      <dgm:prSet loTypeId="urn:microsoft.com/office/officeart/2005/8/layout/cycle3" loCatId="cycle" qsTypeId="urn:microsoft.com/office/officeart/2005/8/quickstyle/3d9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8AFDF9E-9EE1-463E-9FC0-0EBB591B0102}">
      <dgm:prSet phldrT="[Text]" custT="1"/>
      <dgm:spPr/>
      <dgm:t>
        <a:bodyPr/>
        <a:lstStyle/>
        <a:p>
          <a:r>
            <a:rPr lang="en-US" sz="1600" dirty="0"/>
            <a:t>Course Coordinator, Refresher Course in Library Science , UGC-HRDC, MDS University Ajmer 2017-18</a:t>
          </a:r>
        </a:p>
      </dgm:t>
    </dgm:pt>
    <dgm:pt modelId="{B1D450ED-EE12-4AC7-B15D-7957473DAB4B}" type="parTrans" cxnId="{A90C71AE-E1AE-469D-A4D6-9E53CFD3660C}">
      <dgm:prSet/>
      <dgm:spPr/>
      <dgm:t>
        <a:bodyPr/>
        <a:lstStyle/>
        <a:p>
          <a:endParaRPr lang="en-US"/>
        </a:p>
      </dgm:t>
    </dgm:pt>
    <dgm:pt modelId="{71BF1217-264A-4DB7-BEC6-CFDDCCA630DC}" type="sibTrans" cxnId="{A90C71AE-E1AE-469D-A4D6-9E53CFD3660C}">
      <dgm:prSet/>
      <dgm:spPr/>
      <dgm:t>
        <a:bodyPr/>
        <a:lstStyle/>
        <a:p>
          <a:endParaRPr lang="en-US"/>
        </a:p>
      </dgm:t>
    </dgm:pt>
    <dgm:pt modelId="{1AA5BDAF-48F5-46D8-8AF5-56B5B01C39B9}">
      <dgm:prSet phldrT="[Text]" custT="1"/>
      <dgm:spPr/>
      <dgm:t>
        <a:bodyPr/>
        <a:lstStyle/>
        <a:p>
          <a:r>
            <a:rPr lang="en-US" sz="1600" dirty="0"/>
            <a:t>Course Coordinator , Refresher Course in Computer Applications, UGC-HRDC, MDS University Ajmer ,2017-18</a:t>
          </a:r>
        </a:p>
      </dgm:t>
    </dgm:pt>
    <dgm:pt modelId="{D5A7E2F3-5BF7-4E53-8EBE-9BE31FC2BB60}" type="parTrans" cxnId="{5A7D234D-4E44-449B-975D-03B33BD3B952}">
      <dgm:prSet/>
      <dgm:spPr/>
      <dgm:t>
        <a:bodyPr/>
        <a:lstStyle/>
        <a:p>
          <a:endParaRPr lang="en-US"/>
        </a:p>
      </dgm:t>
    </dgm:pt>
    <dgm:pt modelId="{353E434D-3EC7-49C4-8E0D-0E8C15B2DF6C}" type="sibTrans" cxnId="{5A7D234D-4E44-449B-975D-03B33BD3B952}">
      <dgm:prSet/>
      <dgm:spPr/>
      <dgm:t>
        <a:bodyPr/>
        <a:lstStyle/>
        <a:p>
          <a:endParaRPr lang="en-US"/>
        </a:p>
      </dgm:t>
    </dgm:pt>
    <dgm:pt modelId="{36641C04-729D-4F57-922F-02B3244A0252}">
      <dgm:prSet phldrT="[Text]"/>
      <dgm:spPr/>
      <dgm:t>
        <a:bodyPr/>
        <a:lstStyle/>
        <a:p>
          <a:r>
            <a:rPr lang="en-US" dirty="0"/>
            <a:t>Course Coordinator, Refresher Course in Globalization and Emerging Economic Trends, UGC-HRDC, MDS University Ajmer 2017-18</a:t>
          </a:r>
        </a:p>
      </dgm:t>
    </dgm:pt>
    <dgm:pt modelId="{71278A3B-5E99-466C-9A35-B399730A7B8C}" type="sibTrans" cxnId="{11F96DD0-D2F5-462C-B448-9CF0750DA6D1}">
      <dgm:prSet/>
      <dgm:spPr/>
      <dgm:t>
        <a:bodyPr/>
        <a:lstStyle/>
        <a:p>
          <a:endParaRPr lang="en-US"/>
        </a:p>
      </dgm:t>
    </dgm:pt>
    <dgm:pt modelId="{2199060B-4E7B-41B9-874F-4A66266F5C33}" type="parTrans" cxnId="{11F96DD0-D2F5-462C-B448-9CF0750DA6D1}">
      <dgm:prSet/>
      <dgm:spPr/>
      <dgm:t>
        <a:bodyPr/>
        <a:lstStyle/>
        <a:p>
          <a:endParaRPr lang="en-US"/>
        </a:p>
      </dgm:t>
    </dgm:pt>
    <dgm:pt modelId="{F2618D1B-D3BA-48B2-A903-EE921B47B6FE}">
      <dgm:prSet phldrT="[Text]" custT="1"/>
      <dgm:spPr/>
      <dgm:t>
        <a:bodyPr/>
        <a:lstStyle/>
        <a:p>
          <a:r>
            <a:rPr lang="en-US" sz="1600" dirty="0"/>
            <a:t>Coordinator , Principals‟ Meet, UGC-HRDC, MDS University Ajmer,2017-18</a:t>
          </a:r>
        </a:p>
      </dgm:t>
    </dgm:pt>
    <dgm:pt modelId="{44036ABA-56D4-44D6-A534-66A39DEA8783}" type="sibTrans" cxnId="{54886894-0589-41B4-B1FF-3E6293BD9611}">
      <dgm:prSet/>
      <dgm:spPr/>
      <dgm:t>
        <a:bodyPr/>
        <a:lstStyle/>
        <a:p>
          <a:endParaRPr lang="en-US"/>
        </a:p>
      </dgm:t>
    </dgm:pt>
    <dgm:pt modelId="{71B29745-D613-4D6D-92A3-7A3749995E39}" type="parTrans" cxnId="{54886894-0589-41B4-B1FF-3E6293BD9611}">
      <dgm:prSet/>
      <dgm:spPr/>
      <dgm:t>
        <a:bodyPr/>
        <a:lstStyle/>
        <a:p>
          <a:endParaRPr lang="en-US"/>
        </a:p>
      </dgm:t>
    </dgm:pt>
    <dgm:pt modelId="{B5B19637-0A93-487D-A3F4-B73D50CA8AC6}">
      <dgm:prSet custT="1"/>
      <dgm:spPr/>
      <dgm:t>
        <a:bodyPr/>
        <a:lstStyle/>
        <a:p>
          <a:r>
            <a:rPr lang="en-US" sz="1600" dirty="0"/>
            <a:t>Coordinator , Orientation </a:t>
          </a:r>
          <a:r>
            <a:rPr lang="en-US" sz="1600" dirty="0" err="1"/>
            <a:t>Programme</a:t>
          </a:r>
          <a:r>
            <a:rPr lang="en-US" sz="1600" dirty="0"/>
            <a:t> (5</a:t>
          </a:r>
          <a:r>
            <a:rPr lang="en-US" sz="1600" baseline="30000" dirty="0"/>
            <a:t>th</a:t>
          </a:r>
          <a:r>
            <a:rPr lang="en-US" sz="1600" dirty="0"/>
            <a:t> Feb to 4</a:t>
          </a:r>
          <a:r>
            <a:rPr lang="en-US" sz="1600" baseline="30000" dirty="0"/>
            <a:t>th</a:t>
          </a:r>
          <a:r>
            <a:rPr lang="en-US" sz="1600" dirty="0"/>
            <a:t> March), UGC-HRDC, MDS University Ajmer,2017-18</a:t>
          </a:r>
        </a:p>
      </dgm:t>
    </dgm:pt>
    <dgm:pt modelId="{1BCEF40B-D04E-4AF2-9DD6-E6BAD3C82C12}" type="sibTrans" cxnId="{96E34E08-3E40-412C-B370-C4A89AFE65A3}">
      <dgm:prSet/>
      <dgm:spPr/>
      <dgm:t>
        <a:bodyPr/>
        <a:lstStyle/>
        <a:p>
          <a:endParaRPr lang="en-US"/>
        </a:p>
      </dgm:t>
    </dgm:pt>
    <dgm:pt modelId="{17A29F9A-C625-4F80-BF2E-758A9D6ECC8D}" type="parTrans" cxnId="{96E34E08-3E40-412C-B370-C4A89AFE65A3}">
      <dgm:prSet/>
      <dgm:spPr/>
      <dgm:t>
        <a:bodyPr/>
        <a:lstStyle/>
        <a:p>
          <a:endParaRPr lang="en-US"/>
        </a:p>
      </dgm:t>
    </dgm:pt>
    <dgm:pt modelId="{93C42DE0-7D40-4236-9AFE-D98B9E4A0352}">
      <dgm:prSet phldrT="[Text]" custT="1"/>
      <dgm:spPr/>
      <dgm:t>
        <a:bodyPr/>
        <a:lstStyle/>
        <a:p>
          <a:r>
            <a:rPr lang="en-US" sz="1400" dirty="0"/>
            <a:t>Coordinator, Orientation </a:t>
          </a:r>
          <a:r>
            <a:rPr lang="en-US" sz="1400" dirty="0" err="1"/>
            <a:t>Programme</a:t>
          </a:r>
          <a:r>
            <a:rPr lang="en-US" sz="1400" dirty="0"/>
            <a:t> (12</a:t>
          </a:r>
          <a:r>
            <a:rPr lang="en-US" sz="1400" baseline="30000" dirty="0"/>
            <a:t>th</a:t>
          </a:r>
          <a:r>
            <a:rPr lang="en-US" sz="1400" dirty="0"/>
            <a:t> Feb to 11</a:t>
          </a:r>
          <a:r>
            <a:rPr lang="en-US" sz="1400" baseline="30000" dirty="0"/>
            <a:t>th</a:t>
          </a:r>
          <a:r>
            <a:rPr lang="en-US" sz="1400" dirty="0"/>
            <a:t> March), UGC-HRDC, MDS University Ajmer,2017-18</a:t>
          </a:r>
          <a:endParaRPr lang="en-US" sz="1400" b="1" dirty="0"/>
        </a:p>
      </dgm:t>
    </dgm:pt>
    <dgm:pt modelId="{7D79F262-B90B-42D0-881F-DD52E68C99F8}" type="sibTrans" cxnId="{9907916E-FD60-48C4-86F7-379254016CF7}">
      <dgm:prSet/>
      <dgm:spPr/>
      <dgm:t>
        <a:bodyPr/>
        <a:lstStyle/>
        <a:p>
          <a:endParaRPr lang="en-US"/>
        </a:p>
      </dgm:t>
    </dgm:pt>
    <dgm:pt modelId="{10A437BE-35BD-44C5-BC17-D9FA156F60A7}" type="parTrans" cxnId="{9907916E-FD60-48C4-86F7-379254016CF7}">
      <dgm:prSet/>
      <dgm:spPr/>
      <dgm:t>
        <a:bodyPr/>
        <a:lstStyle/>
        <a:p>
          <a:endParaRPr lang="en-US"/>
        </a:p>
      </dgm:t>
    </dgm:pt>
    <dgm:pt modelId="{9E902F5B-3AC7-4C1A-9996-650BF5E05E2F}">
      <dgm:prSet custT="1"/>
      <dgm:spPr/>
      <dgm:t>
        <a:bodyPr/>
        <a:lstStyle/>
        <a:p>
          <a:r>
            <a:rPr lang="en-US" sz="1400" dirty="0"/>
            <a:t>Coordinator , Research Scholars Workshop on Information Technology and Research Ethics, UGC-HRDC, MDS University Ajmer,2017-18</a:t>
          </a:r>
        </a:p>
      </dgm:t>
    </dgm:pt>
    <dgm:pt modelId="{26EAD34B-CE2B-413D-8B74-C0E84FE64D3F}" type="parTrans" cxnId="{214DF1E6-37A7-4E25-AD90-DD31C79C7E4B}">
      <dgm:prSet/>
      <dgm:spPr/>
      <dgm:t>
        <a:bodyPr/>
        <a:lstStyle/>
        <a:p>
          <a:endParaRPr lang="en-US"/>
        </a:p>
      </dgm:t>
    </dgm:pt>
    <dgm:pt modelId="{5A5A1C7C-6527-4917-8C52-8693B17361B5}" type="sibTrans" cxnId="{214DF1E6-37A7-4E25-AD90-DD31C79C7E4B}">
      <dgm:prSet/>
      <dgm:spPr/>
      <dgm:t>
        <a:bodyPr/>
        <a:lstStyle/>
        <a:p>
          <a:endParaRPr lang="en-US"/>
        </a:p>
      </dgm:t>
    </dgm:pt>
    <dgm:pt modelId="{A3024C7F-8048-4A24-A473-F5D49B7AE3BD}" type="pres">
      <dgm:prSet presAssocID="{6A534FC1-4BC0-421A-92E6-CE73075DB05E}" presName="Name0" presStyleCnt="0">
        <dgm:presLayoutVars>
          <dgm:dir/>
          <dgm:resizeHandles val="exact"/>
        </dgm:presLayoutVars>
      </dgm:prSet>
      <dgm:spPr/>
    </dgm:pt>
    <dgm:pt modelId="{49DE943A-2C30-4D62-9D91-3050869AE446}" type="pres">
      <dgm:prSet presAssocID="{6A534FC1-4BC0-421A-92E6-CE73075DB05E}" presName="cycle" presStyleCnt="0"/>
      <dgm:spPr/>
    </dgm:pt>
    <dgm:pt modelId="{A43C9E96-C779-486A-850E-C2F0EA94A02C}" type="pres">
      <dgm:prSet presAssocID="{93C42DE0-7D40-4236-9AFE-D98B9E4A0352}" presName="nodeFirstNode" presStyleLbl="node1" presStyleIdx="0" presStyleCnt="7">
        <dgm:presLayoutVars>
          <dgm:bulletEnabled val="1"/>
        </dgm:presLayoutVars>
      </dgm:prSet>
      <dgm:spPr/>
    </dgm:pt>
    <dgm:pt modelId="{CF4DFF80-48A4-408A-8CBF-CB59DA551EAD}" type="pres">
      <dgm:prSet presAssocID="{7D79F262-B90B-42D0-881F-DD52E68C99F8}" presName="sibTransFirstNode" presStyleLbl="bgShp" presStyleIdx="0" presStyleCnt="1"/>
      <dgm:spPr/>
    </dgm:pt>
    <dgm:pt modelId="{5D79EFBF-A12E-4885-9C72-BA06CBA22E49}" type="pres">
      <dgm:prSet presAssocID="{9E902F5B-3AC7-4C1A-9996-650BF5E05E2F}" presName="nodeFollowingNodes" presStyleLbl="node1" presStyleIdx="1" presStyleCnt="7">
        <dgm:presLayoutVars>
          <dgm:bulletEnabled val="1"/>
        </dgm:presLayoutVars>
      </dgm:prSet>
      <dgm:spPr/>
    </dgm:pt>
    <dgm:pt modelId="{38E7A6A4-39D5-45AD-8563-609468856986}" type="pres">
      <dgm:prSet presAssocID="{B5B19637-0A93-487D-A3F4-B73D50CA8AC6}" presName="nodeFollowingNodes" presStyleLbl="node1" presStyleIdx="2" presStyleCnt="7">
        <dgm:presLayoutVars>
          <dgm:bulletEnabled val="1"/>
        </dgm:presLayoutVars>
      </dgm:prSet>
      <dgm:spPr/>
    </dgm:pt>
    <dgm:pt modelId="{0EE67EF3-9187-4280-9B65-F5C6750583D3}" type="pres">
      <dgm:prSet presAssocID="{F2618D1B-D3BA-48B2-A903-EE921B47B6FE}" presName="nodeFollowingNodes" presStyleLbl="node1" presStyleIdx="3" presStyleCnt="7" custRadScaleRad="99978" custRadScaleInc="329">
        <dgm:presLayoutVars>
          <dgm:bulletEnabled val="1"/>
        </dgm:presLayoutVars>
      </dgm:prSet>
      <dgm:spPr/>
    </dgm:pt>
    <dgm:pt modelId="{3954485A-2185-4A49-B86D-DFE4225B1748}" type="pres">
      <dgm:prSet presAssocID="{36641C04-729D-4F57-922F-02B3244A0252}" presName="nodeFollowingNodes" presStyleLbl="node1" presStyleIdx="4" presStyleCnt="7">
        <dgm:presLayoutVars>
          <dgm:bulletEnabled val="1"/>
        </dgm:presLayoutVars>
      </dgm:prSet>
      <dgm:spPr/>
    </dgm:pt>
    <dgm:pt modelId="{FDBACEFF-623C-4744-846D-E792036F3288}" type="pres">
      <dgm:prSet presAssocID="{B8AFDF9E-9EE1-463E-9FC0-0EBB591B0102}" presName="nodeFollowingNodes" presStyleLbl="node1" presStyleIdx="5" presStyleCnt="7">
        <dgm:presLayoutVars>
          <dgm:bulletEnabled val="1"/>
        </dgm:presLayoutVars>
      </dgm:prSet>
      <dgm:spPr/>
    </dgm:pt>
    <dgm:pt modelId="{FB3CD925-ECFC-4849-B3F7-1F01BEB9347C}" type="pres">
      <dgm:prSet presAssocID="{1AA5BDAF-48F5-46D8-8AF5-56B5B01C39B9}" presName="nodeFollowingNodes" presStyleLbl="node1" presStyleIdx="6" presStyleCnt="7">
        <dgm:presLayoutVars>
          <dgm:bulletEnabled val="1"/>
        </dgm:presLayoutVars>
      </dgm:prSet>
      <dgm:spPr/>
    </dgm:pt>
  </dgm:ptLst>
  <dgm:cxnLst>
    <dgm:cxn modelId="{96E34E08-3E40-412C-B370-C4A89AFE65A3}" srcId="{6A534FC1-4BC0-421A-92E6-CE73075DB05E}" destId="{B5B19637-0A93-487D-A3F4-B73D50CA8AC6}" srcOrd="2" destOrd="0" parTransId="{17A29F9A-C625-4F80-BF2E-758A9D6ECC8D}" sibTransId="{1BCEF40B-D04E-4AF2-9DD6-E6BAD3C82C12}"/>
    <dgm:cxn modelId="{20634E12-7015-4480-9DC2-0EADB35A98E3}" type="presOf" srcId="{B5B19637-0A93-487D-A3F4-B73D50CA8AC6}" destId="{38E7A6A4-39D5-45AD-8563-609468856986}" srcOrd="0" destOrd="0" presId="urn:microsoft.com/office/officeart/2005/8/layout/cycle3"/>
    <dgm:cxn modelId="{660FD212-7AC9-448A-80DB-1BC8E113732F}" type="presOf" srcId="{9E902F5B-3AC7-4C1A-9996-650BF5E05E2F}" destId="{5D79EFBF-A12E-4885-9C72-BA06CBA22E49}" srcOrd="0" destOrd="0" presId="urn:microsoft.com/office/officeart/2005/8/layout/cycle3"/>
    <dgm:cxn modelId="{AA9BFD5F-A0F5-4185-84D1-CF8163BCB116}" type="presOf" srcId="{7D79F262-B90B-42D0-881F-DD52E68C99F8}" destId="{CF4DFF80-48A4-408A-8CBF-CB59DA551EAD}" srcOrd="0" destOrd="0" presId="urn:microsoft.com/office/officeart/2005/8/layout/cycle3"/>
    <dgm:cxn modelId="{AFAE5064-287B-48FD-8785-A3319C8A9F18}" type="presOf" srcId="{F2618D1B-D3BA-48B2-A903-EE921B47B6FE}" destId="{0EE67EF3-9187-4280-9B65-F5C6750583D3}" srcOrd="0" destOrd="0" presId="urn:microsoft.com/office/officeart/2005/8/layout/cycle3"/>
    <dgm:cxn modelId="{C0885D69-5CB9-440B-9300-3B7A4B9882C2}" type="presOf" srcId="{B8AFDF9E-9EE1-463E-9FC0-0EBB591B0102}" destId="{FDBACEFF-623C-4744-846D-E792036F3288}" srcOrd="0" destOrd="0" presId="urn:microsoft.com/office/officeart/2005/8/layout/cycle3"/>
    <dgm:cxn modelId="{5A7D234D-4E44-449B-975D-03B33BD3B952}" srcId="{6A534FC1-4BC0-421A-92E6-CE73075DB05E}" destId="{1AA5BDAF-48F5-46D8-8AF5-56B5B01C39B9}" srcOrd="6" destOrd="0" parTransId="{D5A7E2F3-5BF7-4E53-8EBE-9BE31FC2BB60}" sibTransId="{353E434D-3EC7-49C4-8E0D-0E8C15B2DF6C}"/>
    <dgm:cxn modelId="{9907916E-FD60-48C4-86F7-379254016CF7}" srcId="{6A534FC1-4BC0-421A-92E6-CE73075DB05E}" destId="{93C42DE0-7D40-4236-9AFE-D98B9E4A0352}" srcOrd="0" destOrd="0" parTransId="{10A437BE-35BD-44C5-BC17-D9FA156F60A7}" sibTransId="{7D79F262-B90B-42D0-881F-DD52E68C99F8}"/>
    <dgm:cxn modelId="{6F218879-DBE2-44AA-B738-8D6C1297BAF7}" type="presOf" srcId="{6A534FC1-4BC0-421A-92E6-CE73075DB05E}" destId="{A3024C7F-8048-4A24-A473-F5D49B7AE3BD}" srcOrd="0" destOrd="0" presId="urn:microsoft.com/office/officeart/2005/8/layout/cycle3"/>
    <dgm:cxn modelId="{54886894-0589-41B4-B1FF-3E6293BD9611}" srcId="{6A534FC1-4BC0-421A-92E6-CE73075DB05E}" destId="{F2618D1B-D3BA-48B2-A903-EE921B47B6FE}" srcOrd="3" destOrd="0" parTransId="{71B29745-D613-4D6D-92A3-7A3749995E39}" sibTransId="{44036ABA-56D4-44D6-A534-66A39DEA8783}"/>
    <dgm:cxn modelId="{A90C71AE-E1AE-469D-A4D6-9E53CFD3660C}" srcId="{6A534FC1-4BC0-421A-92E6-CE73075DB05E}" destId="{B8AFDF9E-9EE1-463E-9FC0-0EBB591B0102}" srcOrd="5" destOrd="0" parTransId="{B1D450ED-EE12-4AC7-B15D-7957473DAB4B}" sibTransId="{71BF1217-264A-4DB7-BEC6-CFDDCCA630DC}"/>
    <dgm:cxn modelId="{811E8AC3-3A3C-4761-83E6-BE8109C89DEA}" type="presOf" srcId="{93C42DE0-7D40-4236-9AFE-D98B9E4A0352}" destId="{A43C9E96-C779-486A-850E-C2F0EA94A02C}" srcOrd="0" destOrd="0" presId="urn:microsoft.com/office/officeart/2005/8/layout/cycle3"/>
    <dgm:cxn modelId="{11F96DD0-D2F5-462C-B448-9CF0750DA6D1}" srcId="{6A534FC1-4BC0-421A-92E6-CE73075DB05E}" destId="{36641C04-729D-4F57-922F-02B3244A0252}" srcOrd="4" destOrd="0" parTransId="{2199060B-4E7B-41B9-874F-4A66266F5C33}" sibTransId="{71278A3B-5E99-466C-9A35-B399730A7B8C}"/>
    <dgm:cxn modelId="{FE4930D6-3107-4B13-97E4-E4675DCAAE16}" type="presOf" srcId="{36641C04-729D-4F57-922F-02B3244A0252}" destId="{3954485A-2185-4A49-B86D-DFE4225B1748}" srcOrd="0" destOrd="0" presId="urn:microsoft.com/office/officeart/2005/8/layout/cycle3"/>
    <dgm:cxn modelId="{214DF1E6-37A7-4E25-AD90-DD31C79C7E4B}" srcId="{6A534FC1-4BC0-421A-92E6-CE73075DB05E}" destId="{9E902F5B-3AC7-4C1A-9996-650BF5E05E2F}" srcOrd="1" destOrd="0" parTransId="{26EAD34B-CE2B-413D-8B74-C0E84FE64D3F}" sibTransId="{5A5A1C7C-6527-4917-8C52-8693B17361B5}"/>
    <dgm:cxn modelId="{08C8B4F9-339D-4543-8296-AB99906AC735}" type="presOf" srcId="{1AA5BDAF-48F5-46D8-8AF5-56B5B01C39B9}" destId="{FB3CD925-ECFC-4849-B3F7-1F01BEB9347C}" srcOrd="0" destOrd="0" presId="urn:microsoft.com/office/officeart/2005/8/layout/cycle3"/>
    <dgm:cxn modelId="{D42C72B1-5547-496C-9EB2-022DD3A63883}" type="presParOf" srcId="{A3024C7F-8048-4A24-A473-F5D49B7AE3BD}" destId="{49DE943A-2C30-4D62-9D91-3050869AE446}" srcOrd="0" destOrd="0" presId="urn:microsoft.com/office/officeart/2005/8/layout/cycle3"/>
    <dgm:cxn modelId="{17A92796-A2E3-4C79-825F-23BBBFAC4A83}" type="presParOf" srcId="{49DE943A-2C30-4D62-9D91-3050869AE446}" destId="{A43C9E96-C779-486A-850E-C2F0EA94A02C}" srcOrd="0" destOrd="0" presId="urn:microsoft.com/office/officeart/2005/8/layout/cycle3"/>
    <dgm:cxn modelId="{ADDDB109-C659-4300-B4C4-EA94D60C6BDE}" type="presParOf" srcId="{49DE943A-2C30-4D62-9D91-3050869AE446}" destId="{CF4DFF80-48A4-408A-8CBF-CB59DA551EAD}" srcOrd="1" destOrd="0" presId="urn:microsoft.com/office/officeart/2005/8/layout/cycle3"/>
    <dgm:cxn modelId="{33CC990D-8DB5-4030-9B82-AC69AABF1FAC}" type="presParOf" srcId="{49DE943A-2C30-4D62-9D91-3050869AE446}" destId="{5D79EFBF-A12E-4885-9C72-BA06CBA22E49}" srcOrd="2" destOrd="0" presId="urn:microsoft.com/office/officeart/2005/8/layout/cycle3"/>
    <dgm:cxn modelId="{386FBD60-BCAE-4055-8342-6F9F53D93368}" type="presParOf" srcId="{49DE943A-2C30-4D62-9D91-3050869AE446}" destId="{38E7A6A4-39D5-45AD-8563-609468856986}" srcOrd="3" destOrd="0" presId="urn:microsoft.com/office/officeart/2005/8/layout/cycle3"/>
    <dgm:cxn modelId="{E4913189-32DB-4B43-B813-6C2A2EC959A6}" type="presParOf" srcId="{49DE943A-2C30-4D62-9D91-3050869AE446}" destId="{0EE67EF3-9187-4280-9B65-F5C6750583D3}" srcOrd="4" destOrd="0" presId="urn:microsoft.com/office/officeart/2005/8/layout/cycle3"/>
    <dgm:cxn modelId="{34C8B509-5D4A-4D3C-B004-8DE4739BFF70}" type="presParOf" srcId="{49DE943A-2C30-4D62-9D91-3050869AE446}" destId="{3954485A-2185-4A49-B86D-DFE4225B1748}" srcOrd="5" destOrd="0" presId="urn:microsoft.com/office/officeart/2005/8/layout/cycle3"/>
    <dgm:cxn modelId="{15BD5EA2-A5AE-4ECE-AF71-B4A0D682D040}" type="presParOf" srcId="{49DE943A-2C30-4D62-9D91-3050869AE446}" destId="{FDBACEFF-623C-4744-846D-E792036F3288}" srcOrd="6" destOrd="0" presId="urn:microsoft.com/office/officeart/2005/8/layout/cycle3"/>
    <dgm:cxn modelId="{67350C74-4EA1-4D84-BE91-721C7B2BE2BD}" type="presParOf" srcId="{49DE943A-2C30-4D62-9D91-3050869AE446}" destId="{FB3CD925-ECFC-4849-B3F7-1F01BEB9347C}" srcOrd="7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6A534FC1-4BC0-421A-92E6-CE73075DB05E}" type="doc">
      <dgm:prSet loTypeId="urn:microsoft.com/office/officeart/2005/8/layout/cycle3" loCatId="cycle" qsTypeId="urn:microsoft.com/office/officeart/2005/8/quickstyle/3d9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8AFDF9E-9EE1-463E-9FC0-0EBB591B0102}">
      <dgm:prSet phldrT="[Text]" custT="1"/>
      <dgm:spPr/>
      <dgm:t>
        <a:bodyPr/>
        <a:lstStyle/>
        <a:p>
          <a:r>
            <a:rPr lang="en-US" sz="1600" dirty="0"/>
            <a:t>Course Coordinator, Refresher Course in Chemistry, UGC-ASC, MDS University Ajmer, 2007-08</a:t>
          </a:r>
        </a:p>
      </dgm:t>
    </dgm:pt>
    <dgm:pt modelId="{B1D450ED-EE12-4AC7-B15D-7957473DAB4B}" type="parTrans" cxnId="{A90C71AE-E1AE-469D-A4D6-9E53CFD3660C}">
      <dgm:prSet/>
      <dgm:spPr/>
      <dgm:t>
        <a:bodyPr/>
        <a:lstStyle/>
        <a:p>
          <a:endParaRPr lang="en-US"/>
        </a:p>
      </dgm:t>
    </dgm:pt>
    <dgm:pt modelId="{71BF1217-264A-4DB7-BEC6-CFDDCCA630DC}" type="sibTrans" cxnId="{A90C71AE-E1AE-469D-A4D6-9E53CFD3660C}">
      <dgm:prSet/>
      <dgm:spPr/>
      <dgm:t>
        <a:bodyPr/>
        <a:lstStyle/>
        <a:p>
          <a:endParaRPr lang="en-US"/>
        </a:p>
      </dgm:t>
    </dgm:pt>
    <dgm:pt modelId="{36641C04-729D-4F57-922F-02B3244A0252}">
      <dgm:prSet phldrT="[Text]" custT="1"/>
      <dgm:spPr/>
      <dgm:t>
        <a:bodyPr/>
        <a:lstStyle/>
        <a:p>
          <a:r>
            <a:rPr lang="en-US" sz="1600" dirty="0"/>
            <a:t>Course Coordinator, Refresher Course in Educational Management, UGC-ASC, MDS University Ajmer, 2007-08</a:t>
          </a:r>
        </a:p>
      </dgm:t>
    </dgm:pt>
    <dgm:pt modelId="{71278A3B-5E99-466C-9A35-B399730A7B8C}" type="sibTrans" cxnId="{11F96DD0-D2F5-462C-B448-9CF0750DA6D1}">
      <dgm:prSet/>
      <dgm:spPr/>
      <dgm:t>
        <a:bodyPr/>
        <a:lstStyle/>
        <a:p>
          <a:endParaRPr lang="en-US"/>
        </a:p>
      </dgm:t>
    </dgm:pt>
    <dgm:pt modelId="{2199060B-4E7B-41B9-874F-4A66266F5C33}" type="parTrans" cxnId="{11F96DD0-D2F5-462C-B448-9CF0750DA6D1}">
      <dgm:prSet/>
      <dgm:spPr/>
      <dgm:t>
        <a:bodyPr/>
        <a:lstStyle/>
        <a:p>
          <a:endParaRPr lang="en-US"/>
        </a:p>
      </dgm:t>
    </dgm:pt>
    <dgm:pt modelId="{F2618D1B-D3BA-48B2-A903-EE921B47B6FE}">
      <dgm:prSet phldrT="[Text]" custT="1"/>
      <dgm:spPr/>
      <dgm:t>
        <a:bodyPr/>
        <a:lstStyle/>
        <a:p>
          <a:r>
            <a:rPr lang="en-US" sz="1600" dirty="0">
              <a:solidFill>
                <a:schemeClr val="tx1"/>
              </a:solidFill>
            </a:rPr>
            <a:t>Coordinator, Special Summer School-2008, UGC-ASC, MDS University Ajmer, 2008-09</a:t>
          </a:r>
        </a:p>
      </dgm:t>
    </dgm:pt>
    <dgm:pt modelId="{44036ABA-56D4-44D6-A534-66A39DEA8783}" type="sibTrans" cxnId="{54886894-0589-41B4-B1FF-3E6293BD9611}">
      <dgm:prSet/>
      <dgm:spPr/>
      <dgm:t>
        <a:bodyPr/>
        <a:lstStyle/>
        <a:p>
          <a:endParaRPr lang="en-US"/>
        </a:p>
      </dgm:t>
    </dgm:pt>
    <dgm:pt modelId="{71B29745-D613-4D6D-92A3-7A3749995E39}" type="parTrans" cxnId="{54886894-0589-41B4-B1FF-3E6293BD9611}">
      <dgm:prSet/>
      <dgm:spPr/>
      <dgm:t>
        <a:bodyPr/>
        <a:lstStyle/>
        <a:p>
          <a:endParaRPr lang="en-US"/>
        </a:p>
      </dgm:t>
    </dgm:pt>
    <dgm:pt modelId="{B5B19637-0A93-487D-A3F4-B73D50CA8AC6}">
      <dgm:prSet custT="1"/>
      <dgm:spPr/>
      <dgm:t>
        <a:bodyPr/>
        <a:lstStyle/>
        <a:p>
          <a:r>
            <a:rPr lang="en-US" sz="1600" dirty="0"/>
            <a:t>Coordinator, Refresher Course in Political Science 2011 UGC-ASC MDS University Ajmer as Director ASC.</a:t>
          </a:r>
        </a:p>
      </dgm:t>
    </dgm:pt>
    <dgm:pt modelId="{1BCEF40B-D04E-4AF2-9DD6-E6BAD3C82C12}" type="sibTrans" cxnId="{96E34E08-3E40-412C-B370-C4A89AFE65A3}">
      <dgm:prSet/>
      <dgm:spPr/>
      <dgm:t>
        <a:bodyPr/>
        <a:lstStyle/>
        <a:p>
          <a:endParaRPr lang="en-US"/>
        </a:p>
      </dgm:t>
    </dgm:pt>
    <dgm:pt modelId="{17A29F9A-C625-4F80-BF2E-758A9D6ECC8D}" type="parTrans" cxnId="{96E34E08-3E40-412C-B370-C4A89AFE65A3}">
      <dgm:prSet/>
      <dgm:spPr/>
      <dgm:t>
        <a:bodyPr/>
        <a:lstStyle/>
        <a:p>
          <a:endParaRPr lang="en-US"/>
        </a:p>
      </dgm:t>
    </dgm:pt>
    <dgm:pt modelId="{93C42DE0-7D40-4236-9AFE-D98B9E4A0352}">
      <dgm:prSet phldrT="[Text]" custT="1"/>
      <dgm:spPr/>
      <dgm:t>
        <a:bodyPr/>
        <a:lstStyle/>
        <a:p>
          <a:r>
            <a:rPr lang="en-US" sz="1400" dirty="0"/>
            <a:t>Course Coordinator, Refresher Course in Renewable Energy </a:t>
          </a:r>
          <a:r>
            <a:rPr lang="en-US" sz="1400" dirty="0" err="1"/>
            <a:t>Studies,UGC</a:t>
          </a:r>
          <a:r>
            <a:rPr lang="en-US" sz="1400" dirty="0"/>
            <a:t>-HRDC , MDS University Ajmer, 2017-18</a:t>
          </a:r>
          <a:endParaRPr lang="en-US" sz="1400" b="1" dirty="0"/>
        </a:p>
      </dgm:t>
    </dgm:pt>
    <dgm:pt modelId="{7D79F262-B90B-42D0-881F-DD52E68C99F8}" type="sibTrans" cxnId="{9907916E-FD60-48C4-86F7-379254016CF7}">
      <dgm:prSet/>
      <dgm:spPr/>
      <dgm:t>
        <a:bodyPr/>
        <a:lstStyle/>
        <a:p>
          <a:endParaRPr lang="en-US"/>
        </a:p>
      </dgm:t>
    </dgm:pt>
    <dgm:pt modelId="{10A437BE-35BD-44C5-BC17-D9FA156F60A7}" type="parTrans" cxnId="{9907916E-FD60-48C4-86F7-379254016CF7}">
      <dgm:prSet/>
      <dgm:spPr/>
      <dgm:t>
        <a:bodyPr/>
        <a:lstStyle/>
        <a:p>
          <a:endParaRPr lang="en-US"/>
        </a:p>
      </dgm:t>
    </dgm:pt>
    <dgm:pt modelId="{9E902F5B-3AC7-4C1A-9996-650BF5E05E2F}">
      <dgm:prSet/>
      <dgm:spPr/>
      <dgm:t>
        <a:bodyPr/>
        <a:lstStyle/>
        <a:p>
          <a:r>
            <a:rPr lang="en-US" dirty="0"/>
            <a:t>Course Coordinator, Refresher Course in Chemistry Education and Applied Chemistry, UGC-ASC, MDS University Ajmer, 2012-13</a:t>
          </a:r>
        </a:p>
      </dgm:t>
    </dgm:pt>
    <dgm:pt modelId="{26EAD34B-CE2B-413D-8B74-C0E84FE64D3F}" type="parTrans" cxnId="{214DF1E6-37A7-4E25-AD90-DD31C79C7E4B}">
      <dgm:prSet/>
      <dgm:spPr/>
      <dgm:t>
        <a:bodyPr/>
        <a:lstStyle/>
        <a:p>
          <a:endParaRPr lang="en-US"/>
        </a:p>
      </dgm:t>
    </dgm:pt>
    <dgm:pt modelId="{5A5A1C7C-6527-4917-8C52-8693B17361B5}" type="sibTrans" cxnId="{214DF1E6-37A7-4E25-AD90-DD31C79C7E4B}">
      <dgm:prSet/>
      <dgm:spPr/>
      <dgm:t>
        <a:bodyPr/>
        <a:lstStyle/>
        <a:p>
          <a:endParaRPr lang="en-US"/>
        </a:p>
      </dgm:t>
    </dgm:pt>
    <dgm:pt modelId="{4CDB1808-3168-4370-A155-23A211BEBA98}">
      <dgm:prSet custT="1"/>
      <dgm:spPr/>
      <dgm:t>
        <a:bodyPr/>
        <a:lstStyle/>
        <a:p>
          <a:r>
            <a:rPr lang="en-US" sz="1600" dirty="0"/>
            <a:t>Coordinator, Special Winter School 2008-09, UGC-ASC, MDS University Ajmer</a:t>
          </a:r>
        </a:p>
      </dgm:t>
    </dgm:pt>
    <dgm:pt modelId="{2DC89DC5-4178-46F5-97A9-B3A148B331F1}" type="parTrans" cxnId="{1AFE6127-C507-46CE-B2B1-4291D296C10D}">
      <dgm:prSet/>
      <dgm:spPr/>
      <dgm:t>
        <a:bodyPr/>
        <a:lstStyle/>
        <a:p>
          <a:endParaRPr lang="en-US"/>
        </a:p>
      </dgm:t>
    </dgm:pt>
    <dgm:pt modelId="{CCBA31AA-8C44-4B53-A54E-FBF5A743058C}" type="sibTrans" cxnId="{1AFE6127-C507-46CE-B2B1-4291D296C10D}">
      <dgm:prSet/>
      <dgm:spPr/>
      <dgm:t>
        <a:bodyPr/>
        <a:lstStyle/>
        <a:p>
          <a:endParaRPr lang="en-US"/>
        </a:p>
      </dgm:t>
    </dgm:pt>
    <dgm:pt modelId="{A3024C7F-8048-4A24-A473-F5D49B7AE3BD}" type="pres">
      <dgm:prSet presAssocID="{6A534FC1-4BC0-421A-92E6-CE73075DB05E}" presName="Name0" presStyleCnt="0">
        <dgm:presLayoutVars>
          <dgm:dir/>
          <dgm:resizeHandles val="exact"/>
        </dgm:presLayoutVars>
      </dgm:prSet>
      <dgm:spPr/>
    </dgm:pt>
    <dgm:pt modelId="{49DE943A-2C30-4D62-9D91-3050869AE446}" type="pres">
      <dgm:prSet presAssocID="{6A534FC1-4BC0-421A-92E6-CE73075DB05E}" presName="cycle" presStyleCnt="0"/>
      <dgm:spPr/>
    </dgm:pt>
    <dgm:pt modelId="{A43C9E96-C779-486A-850E-C2F0EA94A02C}" type="pres">
      <dgm:prSet presAssocID="{93C42DE0-7D40-4236-9AFE-D98B9E4A0352}" presName="nodeFirstNode" presStyleLbl="node1" presStyleIdx="0" presStyleCnt="7">
        <dgm:presLayoutVars>
          <dgm:bulletEnabled val="1"/>
        </dgm:presLayoutVars>
      </dgm:prSet>
      <dgm:spPr/>
    </dgm:pt>
    <dgm:pt modelId="{CF4DFF80-48A4-408A-8CBF-CB59DA551EAD}" type="pres">
      <dgm:prSet presAssocID="{7D79F262-B90B-42D0-881F-DD52E68C99F8}" presName="sibTransFirstNode" presStyleLbl="bgShp" presStyleIdx="0" presStyleCnt="1"/>
      <dgm:spPr/>
    </dgm:pt>
    <dgm:pt modelId="{5D79EFBF-A12E-4885-9C72-BA06CBA22E49}" type="pres">
      <dgm:prSet presAssocID="{9E902F5B-3AC7-4C1A-9996-650BF5E05E2F}" presName="nodeFollowingNodes" presStyleLbl="node1" presStyleIdx="1" presStyleCnt="7">
        <dgm:presLayoutVars>
          <dgm:bulletEnabled val="1"/>
        </dgm:presLayoutVars>
      </dgm:prSet>
      <dgm:spPr/>
    </dgm:pt>
    <dgm:pt modelId="{38E7A6A4-39D5-45AD-8563-609468856986}" type="pres">
      <dgm:prSet presAssocID="{B5B19637-0A93-487D-A3F4-B73D50CA8AC6}" presName="nodeFollowingNodes" presStyleLbl="node1" presStyleIdx="2" presStyleCnt="7">
        <dgm:presLayoutVars>
          <dgm:bulletEnabled val="1"/>
        </dgm:presLayoutVars>
      </dgm:prSet>
      <dgm:spPr/>
    </dgm:pt>
    <dgm:pt modelId="{201C250B-6EF6-4B6F-97D0-1F5E9F8F460E}" type="pres">
      <dgm:prSet presAssocID="{4CDB1808-3168-4370-A155-23A211BEBA98}" presName="nodeFollowingNodes" presStyleLbl="node1" presStyleIdx="3" presStyleCnt="7">
        <dgm:presLayoutVars>
          <dgm:bulletEnabled val="1"/>
        </dgm:presLayoutVars>
      </dgm:prSet>
      <dgm:spPr/>
    </dgm:pt>
    <dgm:pt modelId="{0EE67EF3-9187-4280-9B65-F5C6750583D3}" type="pres">
      <dgm:prSet presAssocID="{F2618D1B-D3BA-48B2-A903-EE921B47B6FE}" presName="nodeFollowingNodes" presStyleLbl="node1" presStyleIdx="4" presStyleCnt="7" custRadScaleRad="99978" custRadScaleInc="329">
        <dgm:presLayoutVars>
          <dgm:bulletEnabled val="1"/>
        </dgm:presLayoutVars>
      </dgm:prSet>
      <dgm:spPr/>
    </dgm:pt>
    <dgm:pt modelId="{3954485A-2185-4A49-B86D-DFE4225B1748}" type="pres">
      <dgm:prSet presAssocID="{36641C04-729D-4F57-922F-02B3244A0252}" presName="nodeFollowingNodes" presStyleLbl="node1" presStyleIdx="5" presStyleCnt="7">
        <dgm:presLayoutVars>
          <dgm:bulletEnabled val="1"/>
        </dgm:presLayoutVars>
      </dgm:prSet>
      <dgm:spPr/>
    </dgm:pt>
    <dgm:pt modelId="{FDBACEFF-623C-4744-846D-E792036F3288}" type="pres">
      <dgm:prSet presAssocID="{B8AFDF9E-9EE1-463E-9FC0-0EBB591B0102}" presName="nodeFollowingNodes" presStyleLbl="node1" presStyleIdx="6" presStyleCnt="7">
        <dgm:presLayoutVars>
          <dgm:bulletEnabled val="1"/>
        </dgm:presLayoutVars>
      </dgm:prSet>
      <dgm:spPr/>
    </dgm:pt>
  </dgm:ptLst>
  <dgm:cxnLst>
    <dgm:cxn modelId="{96E34E08-3E40-412C-B370-C4A89AFE65A3}" srcId="{6A534FC1-4BC0-421A-92E6-CE73075DB05E}" destId="{B5B19637-0A93-487D-A3F4-B73D50CA8AC6}" srcOrd="2" destOrd="0" parTransId="{17A29F9A-C625-4F80-BF2E-758A9D6ECC8D}" sibTransId="{1BCEF40B-D04E-4AF2-9DD6-E6BAD3C82C12}"/>
    <dgm:cxn modelId="{B19A3D1E-C5E6-4140-95E4-6D8CC3D696D2}" type="presOf" srcId="{4CDB1808-3168-4370-A155-23A211BEBA98}" destId="{201C250B-6EF6-4B6F-97D0-1F5E9F8F460E}" srcOrd="0" destOrd="0" presId="urn:microsoft.com/office/officeart/2005/8/layout/cycle3"/>
    <dgm:cxn modelId="{A00AA41F-BA13-42AF-8783-F074BF8EFD72}" type="presOf" srcId="{36641C04-729D-4F57-922F-02B3244A0252}" destId="{3954485A-2185-4A49-B86D-DFE4225B1748}" srcOrd="0" destOrd="0" presId="urn:microsoft.com/office/officeart/2005/8/layout/cycle3"/>
    <dgm:cxn modelId="{76A4DA25-60D1-4015-A64C-8ED440AF0FD0}" type="presOf" srcId="{93C42DE0-7D40-4236-9AFE-D98B9E4A0352}" destId="{A43C9E96-C779-486A-850E-C2F0EA94A02C}" srcOrd="0" destOrd="0" presId="urn:microsoft.com/office/officeart/2005/8/layout/cycle3"/>
    <dgm:cxn modelId="{1AFE6127-C507-46CE-B2B1-4291D296C10D}" srcId="{6A534FC1-4BC0-421A-92E6-CE73075DB05E}" destId="{4CDB1808-3168-4370-A155-23A211BEBA98}" srcOrd="3" destOrd="0" parTransId="{2DC89DC5-4178-46F5-97A9-B3A148B331F1}" sibTransId="{CCBA31AA-8C44-4B53-A54E-FBF5A743058C}"/>
    <dgm:cxn modelId="{66D03160-F85B-4FE1-BC4E-216BF6058726}" type="presOf" srcId="{6A534FC1-4BC0-421A-92E6-CE73075DB05E}" destId="{A3024C7F-8048-4A24-A473-F5D49B7AE3BD}" srcOrd="0" destOrd="0" presId="urn:microsoft.com/office/officeart/2005/8/layout/cycle3"/>
    <dgm:cxn modelId="{9907916E-FD60-48C4-86F7-379254016CF7}" srcId="{6A534FC1-4BC0-421A-92E6-CE73075DB05E}" destId="{93C42DE0-7D40-4236-9AFE-D98B9E4A0352}" srcOrd="0" destOrd="0" parTransId="{10A437BE-35BD-44C5-BC17-D9FA156F60A7}" sibTransId="{7D79F262-B90B-42D0-881F-DD52E68C99F8}"/>
    <dgm:cxn modelId="{7C9A0880-1A3A-4E34-BAED-5B1E1E8EA846}" type="presOf" srcId="{F2618D1B-D3BA-48B2-A903-EE921B47B6FE}" destId="{0EE67EF3-9187-4280-9B65-F5C6750583D3}" srcOrd="0" destOrd="0" presId="urn:microsoft.com/office/officeart/2005/8/layout/cycle3"/>
    <dgm:cxn modelId="{10ECEA82-015E-4AA8-B029-011904C0CA18}" type="presOf" srcId="{7D79F262-B90B-42D0-881F-DD52E68C99F8}" destId="{CF4DFF80-48A4-408A-8CBF-CB59DA551EAD}" srcOrd="0" destOrd="0" presId="urn:microsoft.com/office/officeart/2005/8/layout/cycle3"/>
    <dgm:cxn modelId="{54886894-0589-41B4-B1FF-3E6293BD9611}" srcId="{6A534FC1-4BC0-421A-92E6-CE73075DB05E}" destId="{F2618D1B-D3BA-48B2-A903-EE921B47B6FE}" srcOrd="4" destOrd="0" parTransId="{71B29745-D613-4D6D-92A3-7A3749995E39}" sibTransId="{44036ABA-56D4-44D6-A534-66A39DEA8783}"/>
    <dgm:cxn modelId="{A90C71AE-E1AE-469D-A4D6-9E53CFD3660C}" srcId="{6A534FC1-4BC0-421A-92E6-CE73075DB05E}" destId="{B8AFDF9E-9EE1-463E-9FC0-0EBB591B0102}" srcOrd="6" destOrd="0" parTransId="{B1D450ED-EE12-4AC7-B15D-7957473DAB4B}" sibTransId="{71BF1217-264A-4DB7-BEC6-CFDDCCA630DC}"/>
    <dgm:cxn modelId="{11F96DD0-D2F5-462C-B448-9CF0750DA6D1}" srcId="{6A534FC1-4BC0-421A-92E6-CE73075DB05E}" destId="{36641C04-729D-4F57-922F-02B3244A0252}" srcOrd="5" destOrd="0" parTransId="{2199060B-4E7B-41B9-874F-4A66266F5C33}" sibTransId="{71278A3B-5E99-466C-9A35-B399730A7B8C}"/>
    <dgm:cxn modelId="{FBD40BD1-D39B-4205-8F20-2ACDDD91155F}" type="presOf" srcId="{9E902F5B-3AC7-4C1A-9996-650BF5E05E2F}" destId="{5D79EFBF-A12E-4885-9C72-BA06CBA22E49}" srcOrd="0" destOrd="0" presId="urn:microsoft.com/office/officeart/2005/8/layout/cycle3"/>
    <dgm:cxn modelId="{214DF1E6-37A7-4E25-AD90-DD31C79C7E4B}" srcId="{6A534FC1-4BC0-421A-92E6-CE73075DB05E}" destId="{9E902F5B-3AC7-4C1A-9996-650BF5E05E2F}" srcOrd="1" destOrd="0" parTransId="{26EAD34B-CE2B-413D-8B74-C0E84FE64D3F}" sibTransId="{5A5A1C7C-6527-4917-8C52-8693B17361B5}"/>
    <dgm:cxn modelId="{4C87B8F9-28C9-45E7-9B29-4D5A14B3A507}" type="presOf" srcId="{B5B19637-0A93-487D-A3F4-B73D50CA8AC6}" destId="{38E7A6A4-39D5-45AD-8563-609468856986}" srcOrd="0" destOrd="0" presId="urn:microsoft.com/office/officeart/2005/8/layout/cycle3"/>
    <dgm:cxn modelId="{B4546EFA-3968-4DF2-8A9D-9B490023BC5F}" type="presOf" srcId="{B8AFDF9E-9EE1-463E-9FC0-0EBB591B0102}" destId="{FDBACEFF-623C-4744-846D-E792036F3288}" srcOrd="0" destOrd="0" presId="urn:microsoft.com/office/officeart/2005/8/layout/cycle3"/>
    <dgm:cxn modelId="{EC613A98-050D-4DC8-9FB3-D4FF16318703}" type="presParOf" srcId="{A3024C7F-8048-4A24-A473-F5D49B7AE3BD}" destId="{49DE943A-2C30-4D62-9D91-3050869AE446}" srcOrd="0" destOrd="0" presId="urn:microsoft.com/office/officeart/2005/8/layout/cycle3"/>
    <dgm:cxn modelId="{3939AD46-8957-4DB3-944F-54EF0A27BF0B}" type="presParOf" srcId="{49DE943A-2C30-4D62-9D91-3050869AE446}" destId="{A43C9E96-C779-486A-850E-C2F0EA94A02C}" srcOrd="0" destOrd="0" presId="urn:microsoft.com/office/officeart/2005/8/layout/cycle3"/>
    <dgm:cxn modelId="{5EF057E2-2142-4A36-9F38-0155CE1327C2}" type="presParOf" srcId="{49DE943A-2C30-4D62-9D91-3050869AE446}" destId="{CF4DFF80-48A4-408A-8CBF-CB59DA551EAD}" srcOrd="1" destOrd="0" presId="urn:microsoft.com/office/officeart/2005/8/layout/cycle3"/>
    <dgm:cxn modelId="{6D939CC6-BD92-47B3-B28A-88ED3D1AEAAC}" type="presParOf" srcId="{49DE943A-2C30-4D62-9D91-3050869AE446}" destId="{5D79EFBF-A12E-4885-9C72-BA06CBA22E49}" srcOrd="2" destOrd="0" presId="urn:microsoft.com/office/officeart/2005/8/layout/cycle3"/>
    <dgm:cxn modelId="{9C4C9F13-B4AC-42C3-AB4D-40F5862F2DF7}" type="presParOf" srcId="{49DE943A-2C30-4D62-9D91-3050869AE446}" destId="{38E7A6A4-39D5-45AD-8563-609468856986}" srcOrd="3" destOrd="0" presId="urn:microsoft.com/office/officeart/2005/8/layout/cycle3"/>
    <dgm:cxn modelId="{47FFE959-8A48-470F-9943-5D910D370863}" type="presParOf" srcId="{49DE943A-2C30-4D62-9D91-3050869AE446}" destId="{201C250B-6EF6-4B6F-97D0-1F5E9F8F460E}" srcOrd="4" destOrd="0" presId="urn:microsoft.com/office/officeart/2005/8/layout/cycle3"/>
    <dgm:cxn modelId="{390DD9B0-422A-4782-892D-80514C3F3708}" type="presParOf" srcId="{49DE943A-2C30-4D62-9D91-3050869AE446}" destId="{0EE67EF3-9187-4280-9B65-F5C6750583D3}" srcOrd="5" destOrd="0" presId="urn:microsoft.com/office/officeart/2005/8/layout/cycle3"/>
    <dgm:cxn modelId="{BFBCAF88-7276-445F-A1BA-F12E72E37A17}" type="presParOf" srcId="{49DE943A-2C30-4D62-9D91-3050869AE446}" destId="{3954485A-2185-4A49-B86D-DFE4225B1748}" srcOrd="6" destOrd="0" presId="urn:microsoft.com/office/officeart/2005/8/layout/cycle3"/>
    <dgm:cxn modelId="{B670983D-BC3A-47B7-A851-E8C095CFB18D}" type="presParOf" srcId="{49DE943A-2C30-4D62-9D91-3050869AE446}" destId="{FDBACEFF-623C-4744-846D-E792036F3288}" srcOrd="7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DC15A46-D5DF-49C3-9095-819511530EBB}" type="doc">
      <dgm:prSet loTypeId="urn:microsoft.com/office/officeart/2005/8/layout/venn2" loCatId="relationship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92636634-912D-4F71-AC38-F96F0A8EE921}">
      <dgm:prSet phldrT="[Text]" custT="1"/>
      <dgm:spPr/>
      <dgm:t>
        <a:bodyPr/>
        <a:lstStyle/>
        <a:p>
          <a:r>
            <a:rPr lang="en-IN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DISCIPLINE</a:t>
          </a:r>
        </a:p>
      </dgm:t>
    </dgm:pt>
    <dgm:pt modelId="{43C2AED7-6238-467C-8AAF-4F3A8C5B76FB}" type="parTrans" cxnId="{A0725E2A-C630-44E5-869B-D41D3B9C64C3}">
      <dgm:prSet/>
      <dgm:spPr/>
      <dgm:t>
        <a:bodyPr/>
        <a:lstStyle/>
        <a:p>
          <a:endParaRPr lang="en-IN"/>
        </a:p>
      </dgm:t>
    </dgm:pt>
    <dgm:pt modelId="{E172D0FB-5FD8-4977-A792-83C96D709BD3}" type="sibTrans" cxnId="{A0725E2A-C630-44E5-869B-D41D3B9C64C3}">
      <dgm:prSet/>
      <dgm:spPr/>
      <dgm:t>
        <a:bodyPr/>
        <a:lstStyle/>
        <a:p>
          <a:endParaRPr lang="en-IN"/>
        </a:p>
      </dgm:t>
    </dgm:pt>
    <dgm:pt modelId="{AACBA992-63FF-4622-A385-C5347DF2E969}">
      <dgm:prSet phldrT="[Text]" custT="1"/>
      <dgm:spPr/>
      <dgm:t>
        <a:bodyPr/>
        <a:lstStyle/>
        <a:p>
          <a:r>
            <a:rPr lang="en-IN" sz="2100" dirty="0">
              <a:latin typeface="Times New Roman" panose="02020603050405020304" pitchFamily="18" charset="0"/>
              <a:cs typeface="Times New Roman" panose="02020603050405020304" pitchFamily="18" charset="0"/>
            </a:rPr>
            <a:t>PUNCTUALITY</a:t>
          </a:r>
        </a:p>
      </dgm:t>
    </dgm:pt>
    <dgm:pt modelId="{9BA3E274-6FF9-4414-B6BB-7E11CBA36D7B}" type="parTrans" cxnId="{AA4CAD86-BE98-444B-AE94-15BB324D8918}">
      <dgm:prSet/>
      <dgm:spPr/>
      <dgm:t>
        <a:bodyPr/>
        <a:lstStyle/>
        <a:p>
          <a:endParaRPr lang="en-IN"/>
        </a:p>
      </dgm:t>
    </dgm:pt>
    <dgm:pt modelId="{FDE24D14-B53A-42D0-B492-6F77CD5869EF}" type="sibTrans" cxnId="{AA4CAD86-BE98-444B-AE94-15BB324D8918}">
      <dgm:prSet/>
      <dgm:spPr/>
      <dgm:t>
        <a:bodyPr/>
        <a:lstStyle/>
        <a:p>
          <a:endParaRPr lang="en-IN"/>
        </a:p>
      </dgm:t>
    </dgm:pt>
    <dgm:pt modelId="{F8C4B821-20CE-444C-8741-7EFC46AA01D6}">
      <dgm:prSet phldrT="[Text]" custT="1"/>
      <dgm:spPr/>
      <dgm:t>
        <a:bodyPr/>
        <a:lstStyle/>
        <a:p>
          <a:r>
            <a:rPr lang="en-IN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REGULARITY</a:t>
          </a:r>
        </a:p>
      </dgm:t>
    </dgm:pt>
    <dgm:pt modelId="{AD6D953D-5C26-4087-84C1-A87A82DD17A3}" type="parTrans" cxnId="{2AE06522-7279-47EE-AA0F-BF089C872BD7}">
      <dgm:prSet/>
      <dgm:spPr/>
      <dgm:t>
        <a:bodyPr/>
        <a:lstStyle/>
        <a:p>
          <a:endParaRPr lang="en-IN"/>
        </a:p>
      </dgm:t>
    </dgm:pt>
    <dgm:pt modelId="{FB57029E-D611-4B62-928D-0E9FD4F913D3}" type="sibTrans" cxnId="{2AE06522-7279-47EE-AA0F-BF089C872BD7}">
      <dgm:prSet/>
      <dgm:spPr/>
      <dgm:t>
        <a:bodyPr/>
        <a:lstStyle/>
        <a:p>
          <a:endParaRPr lang="en-IN"/>
        </a:p>
      </dgm:t>
    </dgm:pt>
    <dgm:pt modelId="{86BFDE80-E362-4A52-8F1E-D91F87027D6E}">
      <dgm:prSet phldrT="[Text]" custT="1"/>
      <dgm:spPr/>
      <dgm:t>
        <a:bodyPr/>
        <a:lstStyle/>
        <a:p>
          <a:r>
            <a:rPr lang="en-IN" sz="2400" dirty="0"/>
            <a:t>OBEDIENCE</a:t>
          </a:r>
        </a:p>
      </dgm:t>
    </dgm:pt>
    <dgm:pt modelId="{B9B6F426-1033-4D4E-8257-B733E6B0D6F1}" type="parTrans" cxnId="{9E2A76B6-E62A-45C7-94E5-D27C5385933F}">
      <dgm:prSet/>
      <dgm:spPr/>
      <dgm:t>
        <a:bodyPr/>
        <a:lstStyle/>
        <a:p>
          <a:endParaRPr lang="en-IN"/>
        </a:p>
      </dgm:t>
    </dgm:pt>
    <dgm:pt modelId="{02E2E97B-C39E-4798-880F-BD082A2F3A85}" type="sibTrans" cxnId="{9E2A76B6-E62A-45C7-94E5-D27C5385933F}">
      <dgm:prSet/>
      <dgm:spPr/>
      <dgm:t>
        <a:bodyPr/>
        <a:lstStyle/>
        <a:p>
          <a:endParaRPr lang="en-IN"/>
        </a:p>
      </dgm:t>
    </dgm:pt>
    <dgm:pt modelId="{8D1BF75D-38BB-4909-9F7A-DC752D82D327}" type="pres">
      <dgm:prSet presAssocID="{7DC15A46-D5DF-49C3-9095-819511530EBB}" presName="Name0" presStyleCnt="0">
        <dgm:presLayoutVars>
          <dgm:chMax val="7"/>
          <dgm:resizeHandles val="exact"/>
        </dgm:presLayoutVars>
      </dgm:prSet>
      <dgm:spPr/>
    </dgm:pt>
    <dgm:pt modelId="{39CD209D-FDF2-46EC-80F0-0202F60E153E}" type="pres">
      <dgm:prSet presAssocID="{7DC15A46-D5DF-49C3-9095-819511530EBB}" presName="comp1" presStyleCnt="0"/>
      <dgm:spPr/>
    </dgm:pt>
    <dgm:pt modelId="{C07C41CA-F5E9-447B-91CF-7F2EBCC23E45}" type="pres">
      <dgm:prSet presAssocID="{7DC15A46-D5DF-49C3-9095-819511530EBB}" presName="circle1" presStyleLbl="node1" presStyleIdx="0" presStyleCnt="4" custScaleX="150000" custLinFactNeighborX="-4688" custLinFactNeighborY="268"/>
      <dgm:spPr/>
    </dgm:pt>
    <dgm:pt modelId="{9C8DE757-4513-41FA-B19E-B1C3B4A3A5E8}" type="pres">
      <dgm:prSet presAssocID="{7DC15A46-D5DF-49C3-9095-819511530EBB}" presName="c1text" presStyleLbl="node1" presStyleIdx="0" presStyleCnt="4">
        <dgm:presLayoutVars>
          <dgm:bulletEnabled val="1"/>
        </dgm:presLayoutVars>
      </dgm:prSet>
      <dgm:spPr/>
    </dgm:pt>
    <dgm:pt modelId="{90EB35A8-6CEB-4A34-9EAB-C42F95371CC0}" type="pres">
      <dgm:prSet presAssocID="{7DC15A46-D5DF-49C3-9095-819511530EBB}" presName="comp2" presStyleCnt="0"/>
      <dgm:spPr/>
    </dgm:pt>
    <dgm:pt modelId="{B322E56F-FAD0-4C2F-8823-CC4CB42728A8}" type="pres">
      <dgm:prSet presAssocID="{7DC15A46-D5DF-49C3-9095-819511530EBB}" presName="circle2" presStyleLbl="node1" presStyleIdx="1" presStyleCnt="4" custScaleX="162805" custLinFactNeighborY="-642"/>
      <dgm:spPr/>
    </dgm:pt>
    <dgm:pt modelId="{4B232AF6-D9E0-40CD-A321-F6E84F3F638D}" type="pres">
      <dgm:prSet presAssocID="{7DC15A46-D5DF-49C3-9095-819511530EBB}" presName="c2text" presStyleLbl="node1" presStyleIdx="1" presStyleCnt="4">
        <dgm:presLayoutVars>
          <dgm:bulletEnabled val="1"/>
        </dgm:presLayoutVars>
      </dgm:prSet>
      <dgm:spPr/>
    </dgm:pt>
    <dgm:pt modelId="{402604B5-3604-409C-B2B1-38E62D5A7AFF}" type="pres">
      <dgm:prSet presAssocID="{7DC15A46-D5DF-49C3-9095-819511530EBB}" presName="comp3" presStyleCnt="0"/>
      <dgm:spPr/>
    </dgm:pt>
    <dgm:pt modelId="{1E82059A-244A-4499-ADDD-029852AD15E4}" type="pres">
      <dgm:prSet presAssocID="{7DC15A46-D5DF-49C3-9095-819511530EBB}" presName="circle3" presStyleLbl="node1" presStyleIdx="2" presStyleCnt="4" custScaleX="170732" custLinFactNeighborX="2439" custLinFactNeighborY="1176"/>
      <dgm:spPr/>
    </dgm:pt>
    <dgm:pt modelId="{76F99DB4-029E-4BDC-A2AD-E2E4668830C3}" type="pres">
      <dgm:prSet presAssocID="{7DC15A46-D5DF-49C3-9095-819511530EBB}" presName="c3text" presStyleLbl="node1" presStyleIdx="2" presStyleCnt="4">
        <dgm:presLayoutVars>
          <dgm:bulletEnabled val="1"/>
        </dgm:presLayoutVars>
      </dgm:prSet>
      <dgm:spPr/>
    </dgm:pt>
    <dgm:pt modelId="{6AB9B56D-7CA2-463D-A68D-81DD776190DC}" type="pres">
      <dgm:prSet presAssocID="{7DC15A46-D5DF-49C3-9095-819511530EBB}" presName="comp4" presStyleCnt="0"/>
      <dgm:spPr/>
    </dgm:pt>
    <dgm:pt modelId="{C320F2D3-1812-432D-9096-0BBDF4725AB1}" type="pres">
      <dgm:prSet presAssocID="{7DC15A46-D5DF-49C3-9095-819511530EBB}" presName="circle4" presStyleLbl="node1" presStyleIdx="3" presStyleCnt="4" custScaleX="182927"/>
      <dgm:spPr/>
    </dgm:pt>
    <dgm:pt modelId="{6EA97FC5-A4FD-4556-B584-DA8821F39353}" type="pres">
      <dgm:prSet presAssocID="{7DC15A46-D5DF-49C3-9095-819511530EBB}" presName="c4text" presStyleLbl="node1" presStyleIdx="3" presStyleCnt="4">
        <dgm:presLayoutVars>
          <dgm:bulletEnabled val="1"/>
        </dgm:presLayoutVars>
      </dgm:prSet>
      <dgm:spPr/>
    </dgm:pt>
  </dgm:ptLst>
  <dgm:cxnLst>
    <dgm:cxn modelId="{2AE06522-7279-47EE-AA0F-BF089C872BD7}" srcId="{7DC15A46-D5DF-49C3-9095-819511530EBB}" destId="{F8C4B821-20CE-444C-8741-7EFC46AA01D6}" srcOrd="2" destOrd="0" parTransId="{AD6D953D-5C26-4087-84C1-A87A82DD17A3}" sibTransId="{FB57029E-D611-4B62-928D-0E9FD4F913D3}"/>
    <dgm:cxn modelId="{A0725E2A-C630-44E5-869B-D41D3B9C64C3}" srcId="{7DC15A46-D5DF-49C3-9095-819511530EBB}" destId="{92636634-912D-4F71-AC38-F96F0A8EE921}" srcOrd="0" destOrd="0" parTransId="{43C2AED7-6238-467C-8AAF-4F3A8C5B76FB}" sibTransId="{E172D0FB-5FD8-4977-A792-83C96D709BD3}"/>
    <dgm:cxn modelId="{75397231-1356-4435-BC9E-3CA1C321E1A5}" type="presOf" srcId="{86BFDE80-E362-4A52-8F1E-D91F87027D6E}" destId="{C320F2D3-1812-432D-9096-0BBDF4725AB1}" srcOrd="0" destOrd="0" presId="urn:microsoft.com/office/officeart/2005/8/layout/venn2"/>
    <dgm:cxn modelId="{AA4CAD86-BE98-444B-AE94-15BB324D8918}" srcId="{7DC15A46-D5DF-49C3-9095-819511530EBB}" destId="{AACBA992-63FF-4622-A385-C5347DF2E969}" srcOrd="1" destOrd="0" parTransId="{9BA3E274-6FF9-4414-B6BB-7E11CBA36D7B}" sibTransId="{FDE24D14-B53A-42D0-B492-6F77CD5869EF}"/>
    <dgm:cxn modelId="{A3A9E08B-EA1C-4383-8C0D-D575D7C3FD8F}" type="presOf" srcId="{92636634-912D-4F71-AC38-F96F0A8EE921}" destId="{9C8DE757-4513-41FA-B19E-B1C3B4A3A5E8}" srcOrd="1" destOrd="0" presId="urn:microsoft.com/office/officeart/2005/8/layout/venn2"/>
    <dgm:cxn modelId="{9B242F8E-A0D5-4487-BE50-31B218F13886}" type="presOf" srcId="{F8C4B821-20CE-444C-8741-7EFC46AA01D6}" destId="{76F99DB4-029E-4BDC-A2AD-E2E4668830C3}" srcOrd="1" destOrd="0" presId="urn:microsoft.com/office/officeart/2005/8/layout/venn2"/>
    <dgm:cxn modelId="{CBE3CA8F-B6BA-4BFB-984C-8D2FD3B3F3D8}" type="presOf" srcId="{86BFDE80-E362-4A52-8F1E-D91F87027D6E}" destId="{6EA97FC5-A4FD-4556-B584-DA8821F39353}" srcOrd="1" destOrd="0" presId="urn:microsoft.com/office/officeart/2005/8/layout/venn2"/>
    <dgm:cxn modelId="{F8FFCE98-D8EF-4CA9-822E-541A8E04EF23}" type="presOf" srcId="{AACBA992-63FF-4622-A385-C5347DF2E969}" destId="{4B232AF6-D9E0-40CD-A321-F6E84F3F638D}" srcOrd="1" destOrd="0" presId="urn:microsoft.com/office/officeart/2005/8/layout/venn2"/>
    <dgm:cxn modelId="{FC02AFB4-40AB-4B26-9688-FB1CCA16AF5A}" type="presOf" srcId="{F8C4B821-20CE-444C-8741-7EFC46AA01D6}" destId="{1E82059A-244A-4499-ADDD-029852AD15E4}" srcOrd="0" destOrd="0" presId="urn:microsoft.com/office/officeart/2005/8/layout/venn2"/>
    <dgm:cxn modelId="{9E2A76B6-E62A-45C7-94E5-D27C5385933F}" srcId="{7DC15A46-D5DF-49C3-9095-819511530EBB}" destId="{86BFDE80-E362-4A52-8F1E-D91F87027D6E}" srcOrd="3" destOrd="0" parTransId="{B9B6F426-1033-4D4E-8257-B733E6B0D6F1}" sibTransId="{02E2E97B-C39E-4798-880F-BD082A2F3A85}"/>
    <dgm:cxn modelId="{F8A34EB8-AFAF-4528-B596-4E62962464BF}" type="presOf" srcId="{AACBA992-63FF-4622-A385-C5347DF2E969}" destId="{B322E56F-FAD0-4C2F-8823-CC4CB42728A8}" srcOrd="0" destOrd="0" presId="urn:microsoft.com/office/officeart/2005/8/layout/venn2"/>
    <dgm:cxn modelId="{BC4A9EC6-37D0-48A7-BFA7-501F7A99D2F8}" type="presOf" srcId="{7DC15A46-D5DF-49C3-9095-819511530EBB}" destId="{8D1BF75D-38BB-4909-9F7A-DC752D82D327}" srcOrd="0" destOrd="0" presId="urn:microsoft.com/office/officeart/2005/8/layout/venn2"/>
    <dgm:cxn modelId="{AAAA18EE-3900-46C2-8980-7EE1BBA2368F}" type="presOf" srcId="{92636634-912D-4F71-AC38-F96F0A8EE921}" destId="{C07C41CA-F5E9-447B-91CF-7F2EBCC23E45}" srcOrd="0" destOrd="0" presId="urn:microsoft.com/office/officeart/2005/8/layout/venn2"/>
    <dgm:cxn modelId="{0A57CD79-6531-43AF-8F90-C30B74164B6F}" type="presParOf" srcId="{8D1BF75D-38BB-4909-9F7A-DC752D82D327}" destId="{39CD209D-FDF2-46EC-80F0-0202F60E153E}" srcOrd="0" destOrd="0" presId="urn:microsoft.com/office/officeart/2005/8/layout/venn2"/>
    <dgm:cxn modelId="{B1B90237-E3C6-4D90-A5B2-BF3A340EAEAB}" type="presParOf" srcId="{39CD209D-FDF2-46EC-80F0-0202F60E153E}" destId="{C07C41CA-F5E9-447B-91CF-7F2EBCC23E45}" srcOrd="0" destOrd="0" presId="urn:microsoft.com/office/officeart/2005/8/layout/venn2"/>
    <dgm:cxn modelId="{E1EECE6C-4C3C-48EB-BC08-BE05B7F7654A}" type="presParOf" srcId="{39CD209D-FDF2-46EC-80F0-0202F60E153E}" destId="{9C8DE757-4513-41FA-B19E-B1C3B4A3A5E8}" srcOrd="1" destOrd="0" presId="urn:microsoft.com/office/officeart/2005/8/layout/venn2"/>
    <dgm:cxn modelId="{64CC2B9F-6C93-4AFE-BE02-390EABA6250D}" type="presParOf" srcId="{8D1BF75D-38BB-4909-9F7A-DC752D82D327}" destId="{90EB35A8-6CEB-4A34-9EAB-C42F95371CC0}" srcOrd="1" destOrd="0" presId="urn:microsoft.com/office/officeart/2005/8/layout/venn2"/>
    <dgm:cxn modelId="{FB1D84DB-62A5-46C8-8019-C995CA097F72}" type="presParOf" srcId="{90EB35A8-6CEB-4A34-9EAB-C42F95371CC0}" destId="{B322E56F-FAD0-4C2F-8823-CC4CB42728A8}" srcOrd="0" destOrd="0" presId="urn:microsoft.com/office/officeart/2005/8/layout/venn2"/>
    <dgm:cxn modelId="{9B1E0BFE-BD23-47D7-9D3E-9B051E4C75E0}" type="presParOf" srcId="{90EB35A8-6CEB-4A34-9EAB-C42F95371CC0}" destId="{4B232AF6-D9E0-40CD-A321-F6E84F3F638D}" srcOrd="1" destOrd="0" presId="urn:microsoft.com/office/officeart/2005/8/layout/venn2"/>
    <dgm:cxn modelId="{3CD912CF-68A6-47FC-B5CD-A0CD77A7D010}" type="presParOf" srcId="{8D1BF75D-38BB-4909-9F7A-DC752D82D327}" destId="{402604B5-3604-409C-B2B1-38E62D5A7AFF}" srcOrd="2" destOrd="0" presId="urn:microsoft.com/office/officeart/2005/8/layout/venn2"/>
    <dgm:cxn modelId="{A55EBFB7-069D-4749-AE58-3B6540AAA6A5}" type="presParOf" srcId="{402604B5-3604-409C-B2B1-38E62D5A7AFF}" destId="{1E82059A-244A-4499-ADDD-029852AD15E4}" srcOrd="0" destOrd="0" presId="urn:microsoft.com/office/officeart/2005/8/layout/venn2"/>
    <dgm:cxn modelId="{BB67C364-5795-4CD2-9D40-222B30EB4138}" type="presParOf" srcId="{402604B5-3604-409C-B2B1-38E62D5A7AFF}" destId="{76F99DB4-029E-4BDC-A2AD-E2E4668830C3}" srcOrd="1" destOrd="0" presId="urn:microsoft.com/office/officeart/2005/8/layout/venn2"/>
    <dgm:cxn modelId="{E09FDF03-F94E-4C46-B1EB-BDEC68EFF74F}" type="presParOf" srcId="{8D1BF75D-38BB-4909-9F7A-DC752D82D327}" destId="{6AB9B56D-7CA2-463D-A68D-81DD776190DC}" srcOrd="3" destOrd="0" presId="urn:microsoft.com/office/officeart/2005/8/layout/venn2"/>
    <dgm:cxn modelId="{9D8CEBDD-9187-4D01-A268-D102718EE702}" type="presParOf" srcId="{6AB9B56D-7CA2-463D-A68D-81DD776190DC}" destId="{C320F2D3-1812-432D-9096-0BBDF4725AB1}" srcOrd="0" destOrd="0" presId="urn:microsoft.com/office/officeart/2005/8/layout/venn2"/>
    <dgm:cxn modelId="{23E2B894-E52B-4DD8-9AE9-600D30644A5C}" type="presParOf" srcId="{6AB9B56D-7CA2-463D-A68D-81DD776190DC}" destId="{6EA97FC5-A4FD-4556-B584-DA8821F39353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BEFBFBE-9F27-4C1A-A721-136C6E014A04}" type="doc">
      <dgm:prSet loTypeId="urn:microsoft.com/office/officeart/2005/8/layout/lProcess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A02D1F64-E03F-48BA-93B2-C27CCD4C448A}">
      <dgm:prSet phldrT="[Text]" custT="1"/>
      <dgm:spPr/>
      <dgm:t>
        <a:bodyPr/>
        <a:lstStyle/>
        <a:p>
          <a:r>
            <a:rPr lang="en-US" sz="3600" b="1" dirty="0">
              <a:latin typeface="Times New Roman" pitchFamily="18" charset="0"/>
              <a:ea typeface="Calibri"/>
              <a:cs typeface="Times New Roman" pitchFamily="18" charset="0"/>
            </a:rPr>
            <a:t>YEAR</a:t>
          </a:r>
          <a:r>
            <a:rPr lang="en-US" sz="6100" b="1" dirty="0">
              <a:latin typeface="Calibri"/>
              <a:ea typeface="Calibri"/>
              <a:cs typeface="Times New Roman"/>
            </a:rPr>
            <a:t> </a:t>
          </a:r>
          <a:endParaRPr lang="en-US" sz="6100" dirty="0"/>
        </a:p>
      </dgm:t>
    </dgm:pt>
    <dgm:pt modelId="{C6E044BF-192F-4AF6-A8A9-6C04799DD64C}" type="parTrans" cxnId="{BE3F0061-1A22-466B-8D64-47A2287EF5BB}">
      <dgm:prSet/>
      <dgm:spPr/>
      <dgm:t>
        <a:bodyPr/>
        <a:lstStyle/>
        <a:p>
          <a:endParaRPr lang="en-US"/>
        </a:p>
      </dgm:t>
    </dgm:pt>
    <dgm:pt modelId="{E6AF329C-C13F-4778-872C-B54405A3996F}" type="sibTrans" cxnId="{BE3F0061-1A22-466B-8D64-47A2287EF5BB}">
      <dgm:prSet/>
      <dgm:spPr/>
      <dgm:t>
        <a:bodyPr/>
        <a:lstStyle/>
        <a:p>
          <a:endParaRPr lang="en-US"/>
        </a:p>
      </dgm:t>
    </dgm:pt>
    <dgm:pt modelId="{F198883B-092D-420B-8C3F-2EAFB8C2E93C}">
      <dgm:prSet phldrT="[Text]" custT="1"/>
      <dgm:spPr/>
      <dgm:t>
        <a:bodyPr/>
        <a:lstStyle/>
        <a:p>
          <a:r>
            <a:rPr lang="en-US" sz="1400" dirty="0">
              <a:latin typeface="Calibri"/>
              <a:ea typeface="Calibri"/>
              <a:cs typeface="Times New Roman"/>
            </a:rPr>
            <a:t>2011-12</a:t>
          </a:r>
          <a:endParaRPr lang="en-US" sz="1400" dirty="0"/>
        </a:p>
      </dgm:t>
    </dgm:pt>
    <dgm:pt modelId="{6D208E1A-19C3-497E-8100-6C9501D59CE1}" type="parTrans" cxnId="{39F3284A-2B5C-4D15-A835-8981ECF8E58E}">
      <dgm:prSet/>
      <dgm:spPr/>
      <dgm:t>
        <a:bodyPr/>
        <a:lstStyle/>
        <a:p>
          <a:endParaRPr lang="en-US"/>
        </a:p>
      </dgm:t>
    </dgm:pt>
    <dgm:pt modelId="{86DDC8B1-8D32-4FCA-98D1-BD75B1F4819E}" type="sibTrans" cxnId="{39F3284A-2B5C-4D15-A835-8981ECF8E58E}">
      <dgm:prSet/>
      <dgm:spPr/>
      <dgm:t>
        <a:bodyPr/>
        <a:lstStyle/>
        <a:p>
          <a:endParaRPr lang="en-US"/>
        </a:p>
      </dgm:t>
    </dgm:pt>
    <dgm:pt modelId="{15C15AD6-F47D-4482-8754-609CB424C325}">
      <dgm:prSet phldrT="[Text]" custT="1"/>
      <dgm:spPr/>
      <dgm:t>
        <a:bodyPr/>
        <a:lstStyle/>
        <a:p>
          <a:r>
            <a:rPr lang="en-US" sz="3600" b="1" dirty="0">
              <a:latin typeface="Times New Roman"/>
              <a:ea typeface="SimSun"/>
            </a:rPr>
            <a:t>PASS</a:t>
          </a:r>
          <a:r>
            <a:rPr lang="en-US" sz="3600" b="1" baseline="0" dirty="0">
              <a:latin typeface="Times New Roman"/>
              <a:ea typeface="SimSun"/>
            </a:rPr>
            <a:t> % IN</a:t>
          </a:r>
          <a:endParaRPr lang="en-US" sz="3600" b="1" dirty="0"/>
        </a:p>
      </dgm:t>
    </dgm:pt>
    <dgm:pt modelId="{B080D24F-87A0-457D-A0EA-34623F9C1E00}" type="parTrans" cxnId="{E8FA6797-AD98-409C-98AA-4509DD6A79C1}">
      <dgm:prSet/>
      <dgm:spPr/>
      <dgm:t>
        <a:bodyPr/>
        <a:lstStyle/>
        <a:p>
          <a:endParaRPr lang="en-US"/>
        </a:p>
      </dgm:t>
    </dgm:pt>
    <dgm:pt modelId="{CF5E1A63-E53D-465A-8B5C-C899E353215C}" type="sibTrans" cxnId="{E8FA6797-AD98-409C-98AA-4509DD6A79C1}">
      <dgm:prSet/>
      <dgm:spPr/>
      <dgm:t>
        <a:bodyPr/>
        <a:lstStyle/>
        <a:p>
          <a:endParaRPr lang="en-US"/>
        </a:p>
      </dgm:t>
    </dgm:pt>
    <dgm:pt modelId="{A9AC1765-402B-47B4-8674-064FEB12F724}">
      <dgm:prSet phldrT="[Text]" custT="1"/>
      <dgm:spPr/>
      <dgm:t>
        <a:bodyPr/>
        <a:lstStyle/>
        <a:p>
          <a:r>
            <a:rPr lang="en-US" sz="1400" b="1" dirty="0">
              <a:latin typeface="Calibri"/>
              <a:ea typeface="Calibri"/>
              <a:cs typeface="Times New Roman"/>
            </a:rPr>
            <a:t>M.Sc. APPLIED CHEMISTRY </a:t>
          </a:r>
          <a:endParaRPr lang="en-US" sz="1400" dirty="0"/>
        </a:p>
      </dgm:t>
    </dgm:pt>
    <dgm:pt modelId="{AD750386-F71D-411F-B596-794A2A080894}" type="parTrans" cxnId="{68702B37-5325-447F-9693-FCB04A7E18D8}">
      <dgm:prSet/>
      <dgm:spPr/>
      <dgm:t>
        <a:bodyPr/>
        <a:lstStyle/>
        <a:p>
          <a:endParaRPr lang="en-US"/>
        </a:p>
      </dgm:t>
    </dgm:pt>
    <dgm:pt modelId="{476C0583-F566-416A-B68A-F4C3991E8195}" type="sibTrans" cxnId="{68702B37-5325-447F-9693-FCB04A7E18D8}">
      <dgm:prSet/>
      <dgm:spPr/>
      <dgm:t>
        <a:bodyPr/>
        <a:lstStyle/>
        <a:p>
          <a:endParaRPr lang="en-US"/>
        </a:p>
      </dgm:t>
    </dgm:pt>
    <dgm:pt modelId="{8C1C5F5C-586E-4A76-8783-69F81AD9A0A3}">
      <dgm:prSet phldrT="[Text]" custT="1"/>
      <dgm:spPr/>
      <dgm:t>
        <a:bodyPr/>
        <a:lstStyle/>
        <a:p>
          <a:r>
            <a:rPr lang="en-US" sz="1400" dirty="0">
              <a:latin typeface="Calibri"/>
              <a:ea typeface="Calibri"/>
              <a:cs typeface="Times New Roman"/>
            </a:rPr>
            <a:t>100% </a:t>
          </a:r>
          <a:endParaRPr lang="en-US" sz="1400" dirty="0"/>
        </a:p>
      </dgm:t>
    </dgm:pt>
    <dgm:pt modelId="{D8EBBFDB-5D61-45F0-94DB-59437CAD1ED6}" type="parTrans" cxnId="{55793778-2BA9-4A9C-8279-F59C3822632E}">
      <dgm:prSet/>
      <dgm:spPr/>
      <dgm:t>
        <a:bodyPr/>
        <a:lstStyle/>
        <a:p>
          <a:endParaRPr lang="en-US"/>
        </a:p>
      </dgm:t>
    </dgm:pt>
    <dgm:pt modelId="{82371FC5-A8BA-4105-AD14-C180BA30B5C7}" type="sibTrans" cxnId="{55793778-2BA9-4A9C-8279-F59C3822632E}">
      <dgm:prSet/>
      <dgm:spPr/>
      <dgm:t>
        <a:bodyPr/>
        <a:lstStyle/>
        <a:p>
          <a:endParaRPr lang="en-US"/>
        </a:p>
      </dgm:t>
    </dgm:pt>
    <dgm:pt modelId="{887C7DEE-CB93-4FE5-BF9F-7A66271A57ED}">
      <dgm:prSet phldrT="[Text]" custT="1"/>
      <dgm:spPr/>
      <dgm:t>
        <a:bodyPr/>
        <a:lstStyle/>
        <a:p>
          <a:r>
            <a:rPr lang="en-US" sz="1400" b="1" dirty="0">
              <a:latin typeface="Calibri"/>
              <a:ea typeface="Calibri"/>
              <a:cs typeface="Times New Roman"/>
            </a:rPr>
            <a:t>M.Sc. CHEMISTRY </a:t>
          </a:r>
          <a:endParaRPr lang="en-US" sz="1400" dirty="0"/>
        </a:p>
      </dgm:t>
    </dgm:pt>
    <dgm:pt modelId="{38770DFE-FDF7-4733-BCFE-7F70FABBDDB7}" type="parTrans" cxnId="{9EEE3688-A7CE-4F93-B99C-A8095F965548}">
      <dgm:prSet/>
      <dgm:spPr/>
      <dgm:t>
        <a:bodyPr/>
        <a:lstStyle/>
        <a:p>
          <a:endParaRPr lang="en-US"/>
        </a:p>
      </dgm:t>
    </dgm:pt>
    <dgm:pt modelId="{FA06D4B0-FE50-4A8B-9581-731E619587EF}" type="sibTrans" cxnId="{9EEE3688-A7CE-4F93-B99C-A8095F965548}">
      <dgm:prSet/>
      <dgm:spPr/>
      <dgm:t>
        <a:bodyPr/>
        <a:lstStyle/>
        <a:p>
          <a:endParaRPr lang="en-US"/>
        </a:p>
      </dgm:t>
    </dgm:pt>
    <dgm:pt modelId="{D72BC83B-C8C5-406A-82D3-187FB99D90A1}">
      <dgm:prSet custT="1"/>
      <dgm:spPr/>
      <dgm:t>
        <a:bodyPr/>
        <a:lstStyle/>
        <a:p>
          <a:r>
            <a:rPr lang="en-US" sz="1400" dirty="0">
              <a:latin typeface="Calibri"/>
              <a:ea typeface="Calibri"/>
              <a:cs typeface="Times New Roman"/>
            </a:rPr>
            <a:t>2012-13 </a:t>
          </a:r>
          <a:endParaRPr lang="en-US" sz="1400" dirty="0"/>
        </a:p>
      </dgm:t>
    </dgm:pt>
    <dgm:pt modelId="{97188A4D-D551-4F2C-831E-FDD06595EF46}" type="parTrans" cxnId="{D9F405C7-C88E-4601-BD29-B0B57469D7AF}">
      <dgm:prSet/>
      <dgm:spPr/>
      <dgm:t>
        <a:bodyPr/>
        <a:lstStyle/>
        <a:p>
          <a:endParaRPr lang="en-US"/>
        </a:p>
      </dgm:t>
    </dgm:pt>
    <dgm:pt modelId="{944E2456-9E6B-4096-B8D6-9E7014AE09C5}" type="sibTrans" cxnId="{D9F405C7-C88E-4601-BD29-B0B57469D7AF}">
      <dgm:prSet/>
      <dgm:spPr/>
      <dgm:t>
        <a:bodyPr/>
        <a:lstStyle/>
        <a:p>
          <a:endParaRPr lang="en-US"/>
        </a:p>
      </dgm:t>
    </dgm:pt>
    <dgm:pt modelId="{F3FA7DD2-122A-444B-BDAE-38844B15BAF2}">
      <dgm:prSet custT="1"/>
      <dgm:spPr/>
      <dgm:t>
        <a:bodyPr/>
        <a:lstStyle/>
        <a:p>
          <a:r>
            <a:rPr lang="en-US" sz="1400" dirty="0">
              <a:latin typeface="Calibri"/>
              <a:ea typeface="Calibri"/>
              <a:cs typeface="Times New Roman"/>
            </a:rPr>
            <a:t>2013-14 </a:t>
          </a:r>
          <a:endParaRPr lang="en-US" sz="1400" dirty="0"/>
        </a:p>
      </dgm:t>
    </dgm:pt>
    <dgm:pt modelId="{6F2486DA-DEF1-4158-89EF-AFE5D7063E36}" type="parTrans" cxnId="{F91F911A-637F-479C-8A05-C9B12D370C10}">
      <dgm:prSet/>
      <dgm:spPr/>
      <dgm:t>
        <a:bodyPr/>
        <a:lstStyle/>
        <a:p>
          <a:endParaRPr lang="en-US"/>
        </a:p>
      </dgm:t>
    </dgm:pt>
    <dgm:pt modelId="{0578F4C8-5B35-4ECA-9DE1-24EE968B4DB3}" type="sibTrans" cxnId="{F91F911A-637F-479C-8A05-C9B12D370C10}">
      <dgm:prSet/>
      <dgm:spPr/>
      <dgm:t>
        <a:bodyPr/>
        <a:lstStyle/>
        <a:p>
          <a:endParaRPr lang="en-US"/>
        </a:p>
      </dgm:t>
    </dgm:pt>
    <dgm:pt modelId="{D7E512C9-7F2F-4686-AC6C-BA4C5F1553A7}">
      <dgm:prSet custT="1"/>
      <dgm:spPr/>
      <dgm:t>
        <a:bodyPr/>
        <a:lstStyle/>
        <a:p>
          <a:r>
            <a:rPr lang="en-US" sz="1400" dirty="0">
              <a:latin typeface="Calibri"/>
              <a:ea typeface="Calibri"/>
              <a:cs typeface="Times New Roman"/>
            </a:rPr>
            <a:t>2014-15 </a:t>
          </a:r>
          <a:endParaRPr lang="en-US" sz="1400" dirty="0"/>
        </a:p>
      </dgm:t>
    </dgm:pt>
    <dgm:pt modelId="{11EE8B12-1627-4762-B5E4-856E2155C9EE}" type="parTrans" cxnId="{A4DE6ACA-8166-4C69-ADA7-D886CFB44F15}">
      <dgm:prSet/>
      <dgm:spPr/>
      <dgm:t>
        <a:bodyPr/>
        <a:lstStyle/>
        <a:p>
          <a:endParaRPr lang="en-US"/>
        </a:p>
      </dgm:t>
    </dgm:pt>
    <dgm:pt modelId="{7F73B339-5B6A-4D68-9D1D-EAF49CBE0323}" type="sibTrans" cxnId="{A4DE6ACA-8166-4C69-ADA7-D886CFB44F15}">
      <dgm:prSet/>
      <dgm:spPr/>
      <dgm:t>
        <a:bodyPr/>
        <a:lstStyle/>
        <a:p>
          <a:endParaRPr lang="en-US"/>
        </a:p>
      </dgm:t>
    </dgm:pt>
    <dgm:pt modelId="{1ADD4C0E-1B74-44B7-8840-BF41F9CC55B8}">
      <dgm:prSet custT="1"/>
      <dgm:spPr/>
      <dgm:t>
        <a:bodyPr/>
        <a:lstStyle/>
        <a:p>
          <a:r>
            <a:rPr lang="en-US" sz="1400" dirty="0">
              <a:latin typeface="Calibri"/>
              <a:ea typeface="Calibri"/>
              <a:cs typeface="Times New Roman"/>
            </a:rPr>
            <a:t>2015-16 </a:t>
          </a:r>
          <a:endParaRPr lang="en-US" sz="1400" dirty="0"/>
        </a:p>
      </dgm:t>
    </dgm:pt>
    <dgm:pt modelId="{F95A4A66-3F61-4B94-B20E-BAF0667C2141}" type="parTrans" cxnId="{A25B4752-003E-4E52-A06A-E59F4ED4DE68}">
      <dgm:prSet/>
      <dgm:spPr/>
      <dgm:t>
        <a:bodyPr/>
        <a:lstStyle/>
        <a:p>
          <a:endParaRPr lang="en-US"/>
        </a:p>
      </dgm:t>
    </dgm:pt>
    <dgm:pt modelId="{A053C262-1CCC-442C-A035-20FBCD11EA64}" type="sibTrans" cxnId="{A25B4752-003E-4E52-A06A-E59F4ED4DE68}">
      <dgm:prSet/>
      <dgm:spPr/>
      <dgm:t>
        <a:bodyPr/>
        <a:lstStyle/>
        <a:p>
          <a:endParaRPr lang="en-US"/>
        </a:p>
      </dgm:t>
    </dgm:pt>
    <dgm:pt modelId="{7B30E2F3-94B7-4F74-B6D3-2176435FD2CC}">
      <dgm:prSet custT="1"/>
      <dgm:spPr/>
      <dgm:t>
        <a:bodyPr/>
        <a:lstStyle/>
        <a:p>
          <a:r>
            <a:rPr lang="en-IN" sz="1400" dirty="0">
              <a:latin typeface="Calibri"/>
              <a:ea typeface="Calibri"/>
              <a:cs typeface="Times New Roman"/>
            </a:rPr>
            <a:t>2016-17</a:t>
          </a:r>
          <a:endParaRPr lang="en-US" sz="1400" dirty="0"/>
        </a:p>
      </dgm:t>
    </dgm:pt>
    <dgm:pt modelId="{7AAEDFAC-38D9-4C81-90BE-901F16D01C88}" type="parTrans" cxnId="{366B2F3D-DCCF-4206-BEC0-6CCE534BB16C}">
      <dgm:prSet/>
      <dgm:spPr/>
      <dgm:t>
        <a:bodyPr/>
        <a:lstStyle/>
        <a:p>
          <a:endParaRPr lang="en-US"/>
        </a:p>
      </dgm:t>
    </dgm:pt>
    <dgm:pt modelId="{3BB09AC7-446F-45E8-8EC4-E2AC300B55BD}" type="sibTrans" cxnId="{366B2F3D-DCCF-4206-BEC0-6CCE534BB16C}">
      <dgm:prSet/>
      <dgm:spPr/>
      <dgm:t>
        <a:bodyPr/>
        <a:lstStyle/>
        <a:p>
          <a:endParaRPr lang="en-US"/>
        </a:p>
      </dgm:t>
    </dgm:pt>
    <dgm:pt modelId="{24E5E2A4-4ED4-4749-9374-28154D0BF849}">
      <dgm:prSet custT="1"/>
      <dgm:spPr/>
      <dgm:t>
        <a:bodyPr/>
        <a:lstStyle/>
        <a:p>
          <a:r>
            <a:rPr lang="en-IN" sz="1400" dirty="0">
              <a:latin typeface="Calibri"/>
              <a:ea typeface="Calibri"/>
              <a:cs typeface="Times New Roman"/>
            </a:rPr>
            <a:t>2017-18</a:t>
          </a:r>
          <a:endParaRPr lang="en-US" sz="1400" dirty="0"/>
        </a:p>
      </dgm:t>
    </dgm:pt>
    <dgm:pt modelId="{A18335B7-6B03-4C3D-83BA-82C47DB5A618}" type="parTrans" cxnId="{623D7AA7-5917-4E64-88DC-FBEAC0F0FFA0}">
      <dgm:prSet/>
      <dgm:spPr/>
      <dgm:t>
        <a:bodyPr/>
        <a:lstStyle/>
        <a:p>
          <a:endParaRPr lang="en-US"/>
        </a:p>
      </dgm:t>
    </dgm:pt>
    <dgm:pt modelId="{5D41176F-3F95-4A0C-A9A9-021BA0C8877D}" type="sibTrans" cxnId="{623D7AA7-5917-4E64-88DC-FBEAC0F0FFA0}">
      <dgm:prSet/>
      <dgm:spPr/>
      <dgm:t>
        <a:bodyPr/>
        <a:lstStyle/>
        <a:p>
          <a:endParaRPr lang="en-US"/>
        </a:p>
      </dgm:t>
    </dgm:pt>
    <dgm:pt modelId="{664518F8-B45C-439A-8753-A4F61CC682A4}">
      <dgm:prSet custT="1"/>
      <dgm:spPr/>
      <dgm:t>
        <a:bodyPr/>
        <a:lstStyle/>
        <a:p>
          <a:r>
            <a:rPr lang="en-IN" sz="1400" dirty="0">
              <a:latin typeface="Calibri"/>
              <a:ea typeface="Calibri"/>
              <a:cs typeface="Times New Roman"/>
            </a:rPr>
            <a:t>2018-19</a:t>
          </a:r>
          <a:endParaRPr lang="en-US" sz="1400" dirty="0"/>
        </a:p>
      </dgm:t>
    </dgm:pt>
    <dgm:pt modelId="{D31E2AA6-12B7-4499-97C6-B25B576E8912}" type="parTrans" cxnId="{A3B1063A-217F-4BF6-A929-9A2FEDF4FFB4}">
      <dgm:prSet/>
      <dgm:spPr/>
      <dgm:t>
        <a:bodyPr/>
        <a:lstStyle/>
        <a:p>
          <a:endParaRPr lang="en-US"/>
        </a:p>
      </dgm:t>
    </dgm:pt>
    <dgm:pt modelId="{5204D362-1EB7-4F14-850C-32AA65DA0E9E}" type="sibTrans" cxnId="{A3B1063A-217F-4BF6-A929-9A2FEDF4FFB4}">
      <dgm:prSet/>
      <dgm:spPr/>
      <dgm:t>
        <a:bodyPr/>
        <a:lstStyle/>
        <a:p>
          <a:endParaRPr lang="en-US"/>
        </a:p>
      </dgm:t>
    </dgm:pt>
    <dgm:pt modelId="{E9D901A9-79DF-427D-A5A2-74F7D7258B2A}">
      <dgm:prSet custT="1"/>
      <dgm:spPr/>
      <dgm:t>
        <a:bodyPr/>
        <a:lstStyle/>
        <a:p>
          <a:r>
            <a:rPr lang="en-US" sz="1400" dirty="0">
              <a:latin typeface="Calibri"/>
              <a:ea typeface="Calibri"/>
              <a:cs typeface="Times New Roman"/>
            </a:rPr>
            <a:t>100% </a:t>
          </a:r>
          <a:endParaRPr lang="en-US" sz="1400" dirty="0"/>
        </a:p>
      </dgm:t>
    </dgm:pt>
    <dgm:pt modelId="{54331B8B-93A3-4018-8F09-029B4E971431}" type="parTrans" cxnId="{EFDE7477-B793-4C5F-8942-23342F4B9CBC}">
      <dgm:prSet/>
      <dgm:spPr/>
      <dgm:t>
        <a:bodyPr/>
        <a:lstStyle/>
        <a:p>
          <a:endParaRPr lang="en-US"/>
        </a:p>
      </dgm:t>
    </dgm:pt>
    <dgm:pt modelId="{5152F6AD-02E2-4A60-B68D-E675C52DDF2A}" type="sibTrans" cxnId="{EFDE7477-B793-4C5F-8942-23342F4B9CBC}">
      <dgm:prSet/>
      <dgm:spPr/>
      <dgm:t>
        <a:bodyPr/>
        <a:lstStyle/>
        <a:p>
          <a:endParaRPr lang="en-US"/>
        </a:p>
      </dgm:t>
    </dgm:pt>
    <dgm:pt modelId="{78D0485A-A1F4-4CC2-B5E5-F3FF11DC111E}">
      <dgm:prSet custT="1"/>
      <dgm:spPr/>
      <dgm:t>
        <a:bodyPr/>
        <a:lstStyle/>
        <a:p>
          <a:r>
            <a:rPr lang="en-US" sz="1400" dirty="0">
              <a:latin typeface="Calibri"/>
              <a:ea typeface="Calibri"/>
              <a:cs typeface="Times New Roman"/>
            </a:rPr>
            <a:t>100% </a:t>
          </a:r>
          <a:endParaRPr lang="en-US" sz="1400" dirty="0"/>
        </a:p>
      </dgm:t>
    </dgm:pt>
    <dgm:pt modelId="{91326122-BC5F-45A5-9F1E-FF6534893E95}" type="parTrans" cxnId="{4AFE70BE-4448-449A-B6B8-D06C0342AD25}">
      <dgm:prSet/>
      <dgm:spPr/>
      <dgm:t>
        <a:bodyPr/>
        <a:lstStyle/>
        <a:p>
          <a:endParaRPr lang="en-US"/>
        </a:p>
      </dgm:t>
    </dgm:pt>
    <dgm:pt modelId="{E85DB9DB-BAA5-420F-BFD6-BFDF3EBC53BB}" type="sibTrans" cxnId="{4AFE70BE-4448-449A-B6B8-D06C0342AD25}">
      <dgm:prSet/>
      <dgm:spPr/>
      <dgm:t>
        <a:bodyPr/>
        <a:lstStyle/>
        <a:p>
          <a:endParaRPr lang="en-US"/>
        </a:p>
      </dgm:t>
    </dgm:pt>
    <dgm:pt modelId="{F832ED2F-209D-49BC-B8A9-39C3B75C142D}">
      <dgm:prSet custT="1"/>
      <dgm:spPr/>
      <dgm:t>
        <a:bodyPr/>
        <a:lstStyle/>
        <a:p>
          <a:r>
            <a:rPr lang="en-US" sz="1400" dirty="0">
              <a:latin typeface="Calibri"/>
              <a:ea typeface="Calibri"/>
              <a:cs typeface="Times New Roman"/>
            </a:rPr>
            <a:t>100% </a:t>
          </a:r>
          <a:endParaRPr lang="en-US" sz="1400" dirty="0"/>
        </a:p>
      </dgm:t>
    </dgm:pt>
    <dgm:pt modelId="{D0704905-EF1D-49D8-8F35-17FCCF6800C1}" type="parTrans" cxnId="{D419DD0B-794F-445B-B0F4-8F340D296DB9}">
      <dgm:prSet/>
      <dgm:spPr/>
      <dgm:t>
        <a:bodyPr/>
        <a:lstStyle/>
        <a:p>
          <a:endParaRPr lang="en-US"/>
        </a:p>
      </dgm:t>
    </dgm:pt>
    <dgm:pt modelId="{31E70872-9388-4672-A361-9A7DFFF627BF}" type="sibTrans" cxnId="{D419DD0B-794F-445B-B0F4-8F340D296DB9}">
      <dgm:prSet/>
      <dgm:spPr/>
      <dgm:t>
        <a:bodyPr/>
        <a:lstStyle/>
        <a:p>
          <a:endParaRPr lang="en-US"/>
        </a:p>
      </dgm:t>
    </dgm:pt>
    <dgm:pt modelId="{506F2D23-8219-4FBC-85EB-F8999E0053CE}">
      <dgm:prSet custT="1"/>
      <dgm:spPr/>
      <dgm:t>
        <a:bodyPr/>
        <a:lstStyle/>
        <a:p>
          <a:r>
            <a:rPr lang="en-US" sz="1400" dirty="0">
              <a:latin typeface="Calibri"/>
              <a:ea typeface="Calibri"/>
              <a:cs typeface="Times New Roman"/>
            </a:rPr>
            <a:t>100% </a:t>
          </a:r>
          <a:endParaRPr lang="en-US" sz="1400" dirty="0"/>
        </a:p>
      </dgm:t>
    </dgm:pt>
    <dgm:pt modelId="{4738AA92-3BD1-4386-80C0-621AD7E277A8}" type="parTrans" cxnId="{30E36C12-9AAA-41E8-A39E-4FC49E1F1AA1}">
      <dgm:prSet/>
      <dgm:spPr/>
      <dgm:t>
        <a:bodyPr/>
        <a:lstStyle/>
        <a:p>
          <a:endParaRPr lang="en-US"/>
        </a:p>
      </dgm:t>
    </dgm:pt>
    <dgm:pt modelId="{5E4A9E33-1BD9-4ED7-8694-2E7B51866F78}" type="sibTrans" cxnId="{30E36C12-9AAA-41E8-A39E-4FC49E1F1AA1}">
      <dgm:prSet/>
      <dgm:spPr/>
      <dgm:t>
        <a:bodyPr/>
        <a:lstStyle/>
        <a:p>
          <a:endParaRPr lang="en-US"/>
        </a:p>
      </dgm:t>
    </dgm:pt>
    <dgm:pt modelId="{242F04CD-A59D-4F4A-9697-33E9ABF7C020}">
      <dgm:prSet custT="1"/>
      <dgm:spPr/>
      <dgm:t>
        <a:bodyPr/>
        <a:lstStyle/>
        <a:p>
          <a:r>
            <a:rPr lang="en-US" sz="1400" dirty="0">
              <a:latin typeface="Calibri"/>
              <a:ea typeface="Calibri"/>
              <a:cs typeface="Times New Roman"/>
            </a:rPr>
            <a:t>100% </a:t>
          </a:r>
          <a:endParaRPr lang="en-US" sz="1400" dirty="0"/>
        </a:p>
      </dgm:t>
    </dgm:pt>
    <dgm:pt modelId="{25E5F5C5-674E-4354-9B1F-5FB5F938B3F0}" type="parTrans" cxnId="{3AB15792-4892-4CDD-A36F-BCF1D2E39F8D}">
      <dgm:prSet/>
      <dgm:spPr/>
      <dgm:t>
        <a:bodyPr/>
        <a:lstStyle/>
        <a:p>
          <a:endParaRPr lang="en-US"/>
        </a:p>
      </dgm:t>
    </dgm:pt>
    <dgm:pt modelId="{3C5502AE-CAE1-47C7-B275-C7B715FECE7F}" type="sibTrans" cxnId="{3AB15792-4892-4CDD-A36F-BCF1D2E39F8D}">
      <dgm:prSet/>
      <dgm:spPr/>
      <dgm:t>
        <a:bodyPr/>
        <a:lstStyle/>
        <a:p>
          <a:endParaRPr lang="en-US"/>
        </a:p>
      </dgm:t>
    </dgm:pt>
    <dgm:pt modelId="{733EE0BC-E011-43FC-86B8-CA2B9519EE7C}">
      <dgm:prSet custT="1"/>
      <dgm:spPr/>
      <dgm:t>
        <a:bodyPr/>
        <a:lstStyle/>
        <a:p>
          <a:r>
            <a:rPr lang="en-US" sz="1400" dirty="0">
              <a:latin typeface="Calibri"/>
              <a:ea typeface="Calibri"/>
              <a:cs typeface="Times New Roman"/>
            </a:rPr>
            <a:t>100% </a:t>
          </a:r>
          <a:endParaRPr lang="en-US" sz="1400" dirty="0"/>
        </a:p>
      </dgm:t>
    </dgm:pt>
    <dgm:pt modelId="{A0DD306A-78BE-4126-917F-4B1BFE06CB66}" type="parTrans" cxnId="{C209EE3C-C173-4D1E-85CD-CA7D0C72B5F8}">
      <dgm:prSet/>
      <dgm:spPr/>
      <dgm:t>
        <a:bodyPr/>
        <a:lstStyle/>
        <a:p>
          <a:endParaRPr lang="en-US"/>
        </a:p>
      </dgm:t>
    </dgm:pt>
    <dgm:pt modelId="{16717E54-0E79-4A59-B16A-6D0DA08CD1E2}" type="sibTrans" cxnId="{C209EE3C-C173-4D1E-85CD-CA7D0C72B5F8}">
      <dgm:prSet/>
      <dgm:spPr/>
      <dgm:t>
        <a:bodyPr/>
        <a:lstStyle/>
        <a:p>
          <a:endParaRPr lang="en-US"/>
        </a:p>
      </dgm:t>
    </dgm:pt>
    <dgm:pt modelId="{E8F36CE9-CB3D-4EBD-A7EF-C95ED5CA6522}">
      <dgm:prSet custT="1"/>
      <dgm:spPr/>
      <dgm:t>
        <a:bodyPr/>
        <a:lstStyle/>
        <a:p>
          <a:r>
            <a:rPr lang="en-US" sz="1400" dirty="0">
              <a:latin typeface="Calibri"/>
              <a:ea typeface="Calibri"/>
              <a:cs typeface="Times New Roman"/>
            </a:rPr>
            <a:t>100% </a:t>
          </a:r>
          <a:endParaRPr lang="en-US" sz="1400" dirty="0"/>
        </a:p>
      </dgm:t>
    </dgm:pt>
    <dgm:pt modelId="{29A294B8-E0E5-480C-8E9A-4E7BEFF562EA}" type="parTrans" cxnId="{60F8FB71-2883-4D46-918C-BA0440A4FFD6}">
      <dgm:prSet/>
      <dgm:spPr/>
      <dgm:t>
        <a:bodyPr/>
        <a:lstStyle/>
        <a:p>
          <a:endParaRPr lang="en-US"/>
        </a:p>
      </dgm:t>
    </dgm:pt>
    <dgm:pt modelId="{EB349151-EBA3-4D11-9FC0-B4F6F9EB6A28}" type="sibTrans" cxnId="{60F8FB71-2883-4D46-918C-BA0440A4FFD6}">
      <dgm:prSet/>
      <dgm:spPr/>
      <dgm:t>
        <a:bodyPr/>
        <a:lstStyle/>
        <a:p>
          <a:endParaRPr lang="en-US"/>
        </a:p>
      </dgm:t>
    </dgm:pt>
    <dgm:pt modelId="{F9EB1554-DE70-4511-89D3-E1A5C8841224}">
      <dgm:prSet custT="1"/>
      <dgm:spPr/>
      <dgm:t>
        <a:bodyPr/>
        <a:lstStyle/>
        <a:p>
          <a:r>
            <a:rPr lang="en-US" sz="1400" dirty="0">
              <a:latin typeface="Calibri"/>
              <a:ea typeface="Calibri"/>
              <a:cs typeface="Times New Roman"/>
            </a:rPr>
            <a:t>100% </a:t>
          </a:r>
          <a:endParaRPr lang="en-US" sz="1400" dirty="0"/>
        </a:p>
      </dgm:t>
    </dgm:pt>
    <dgm:pt modelId="{34CA173A-2D0D-43B8-AC92-7342536DD3F7}" type="parTrans" cxnId="{D45381A7-6E88-474A-A7F7-71DDA2CBC0BA}">
      <dgm:prSet/>
      <dgm:spPr/>
      <dgm:t>
        <a:bodyPr/>
        <a:lstStyle/>
        <a:p>
          <a:endParaRPr lang="en-US"/>
        </a:p>
      </dgm:t>
    </dgm:pt>
    <dgm:pt modelId="{31F2DB7F-A0A3-4E20-B01E-39930190EB3A}" type="sibTrans" cxnId="{D45381A7-6E88-474A-A7F7-71DDA2CBC0BA}">
      <dgm:prSet/>
      <dgm:spPr/>
      <dgm:t>
        <a:bodyPr/>
        <a:lstStyle/>
        <a:p>
          <a:endParaRPr lang="en-US"/>
        </a:p>
      </dgm:t>
    </dgm:pt>
    <dgm:pt modelId="{745BB641-33BD-4ECD-967A-219F4695F164}">
      <dgm:prSet custT="1"/>
      <dgm:spPr/>
      <dgm:t>
        <a:bodyPr/>
        <a:lstStyle/>
        <a:p>
          <a:r>
            <a:rPr lang="en-US" sz="1400" dirty="0">
              <a:latin typeface="Calibri"/>
              <a:ea typeface="Calibri"/>
              <a:cs typeface="Times New Roman"/>
            </a:rPr>
            <a:t>100% </a:t>
          </a:r>
          <a:endParaRPr lang="en-US" sz="1400" dirty="0"/>
        </a:p>
      </dgm:t>
    </dgm:pt>
    <dgm:pt modelId="{9873A02F-7BAE-46FB-845E-EB4FD885BCF1}" type="parTrans" cxnId="{3AE0BFAA-786B-4A10-9B87-B7B3C3390A19}">
      <dgm:prSet/>
      <dgm:spPr/>
      <dgm:t>
        <a:bodyPr/>
        <a:lstStyle/>
        <a:p>
          <a:endParaRPr lang="en-US"/>
        </a:p>
      </dgm:t>
    </dgm:pt>
    <dgm:pt modelId="{871E0D09-9C25-41D0-8A4B-2AE0613BA05A}" type="sibTrans" cxnId="{3AE0BFAA-786B-4A10-9B87-B7B3C3390A19}">
      <dgm:prSet/>
      <dgm:spPr/>
      <dgm:t>
        <a:bodyPr/>
        <a:lstStyle/>
        <a:p>
          <a:endParaRPr lang="en-US"/>
        </a:p>
      </dgm:t>
    </dgm:pt>
    <dgm:pt modelId="{C9550CF0-8A7C-4897-822C-D98C9E77277F}">
      <dgm:prSet custT="1"/>
      <dgm:spPr/>
      <dgm:t>
        <a:bodyPr/>
        <a:lstStyle/>
        <a:p>
          <a:r>
            <a:rPr lang="en-US" sz="1400" dirty="0">
              <a:latin typeface="Calibri"/>
              <a:ea typeface="Calibri"/>
              <a:cs typeface="Times New Roman"/>
            </a:rPr>
            <a:t>100% </a:t>
          </a:r>
          <a:endParaRPr lang="en-US" sz="1400" dirty="0"/>
        </a:p>
      </dgm:t>
    </dgm:pt>
    <dgm:pt modelId="{7A3B751B-0301-447F-8562-DA4C73679889}" type="parTrans" cxnId="{66F875D7-420D-4522-B750-749FC64241EF}">
      <dgm:prSet/>
      <dgm:spPr/>
      <dgm:t>
        <a:bodyPr/>
        <a:lstStyle/>
        <a:p>
          <a:endParaRPr lang="en-US"/>
        </a:p>
      </dgm:t>
    </dgm:pt>
    <dgm:pt modelId="{91066374-9F0F-4E8E-B239-96F8C20507E1}" type="sibTrans" cxnId="{66F875D7-420D-4522-B750-749FC64241EF}">
      <dgm:prSet/>
      <dgm:spPr/>
      <dgm:t>
        <a:bodyPr/>
        <a:lstStyle/>
        <a:p>
          <a:endParaRPr lang="en-US"/>
        </a:p>
      </dgm:t>
    </dgm:pt>
    <dgm:pt modelId="{225D0FD8-FE27-436B-B378-A508B88DC62E}">
      <dgm:prSet custT="1"/>
      <dgm:spPr/>
      <dgm:t>
        <a:bodyPr/>
        <a:lstStyle/>
        <a:p>
          <a:r>
            <a:rPr lang="en-US" sz="1400" dirty="0">
              <a:latin typeface="Calibri"/>
              <a:ea typeface="Calibri"/>
              <a:cs typeface="Times New Roman"/>
            </a:rPr>
            <a:t>87.5% </a:t>
          </a:r>
          <a:endParaRPr lang="en-US" sz="1400" dirty="0"/>
        </a:p>
      </dgm:t>
    </dgm:pt>
    <dgm:pt modelId="{0C327823-6F03-420F-AE88-ACED46E1119A}" type="parTrans" cxnId="{B22F4459-A0D5-4347-A90D-C476273F3A4F}">
      <dgm:prSet/>
      <dgm:spPr/>
      <dgm:t>
        <a:bodyPr/>
        <a:lstStyle/>
        <a:p>
          <a:endParaRPr lang="en-US"/>
        </a:p>
      </dgm:t>
    </dgm:pt>
    <dgm:pt modelId="{7A950D76-49CF-4BB6-8944-4F6CDE8EE6CB}" type="sibTrans" cxnId="{B22F4459-A0D5-4347-A90D-C476273F3A4F}">
      <dgm:prSet/>
      <dgm:spPr/>
      <dgm:t>
        <a:bodyPr/>
        <a:lstStyle/>
        <a:p>
          <a:endParaRPr lang="en-US"/>
        </a:p>
      </dgm:t>
    </dgm:pt>
    <dgm:pt modelId="{1E3E9539-0C86-42B3-9FFE-C4BBD25C9F3F}">
      <dgm:prSet custT="1"/>
      <dgm:spPr/>
      <dgm:t>
        <a:bodyPr/>
        <a:lstStyle/>
        <a:p>
          <a:r>
            <a:rPr lang="en-US" sz="1400" dirty="0">
              <a:latin typeface="Calibri"/>
              <a:ea typeface="Calibri"/>
              <a:cs typeface="Times New Roman"/>
            </a:rPr>
            <a:t>92%</a:t>
          </a:r>
          <a:endParaRPr lang="en-US" sz="1400" dirty="0"/>
        </a:p>
      </dgm:t>
    </dgm:pt>
    <dgm:pt modelId="{98CB2289-4DF1-449E-A979-E14A3139705B}" type="parTrans" cxnId="{AA3EE1FD-16AA-40B2-871B-CB4A3118B109}">
      <dgm:prSet/>
      <dgm:spPr/>
      <dgm:t>
        <a:bodyPr/>
        <a:lstStyle/>
        <a:p>
          <a:endParaRPr lang="en-US"/>
        </a:p>
      </dgm:t>
    </dgm:pt>
    <dgm:pt modelId="{9C7ED846-0515-4E65-8164-2F9A1D39767F}" type="sibTrans" cxnId="{AA3EE1FD-16AA-40B2-871B-CB4A3118B109}">
      <dgm:prSet/>
      <dgm:spPr/>
      <dgm:t>
        <a:bodyPr/>
        <a:lstStyle/>
        <a:p>
          <a:endParaRPr lang="en-US"/>
        </a:p>
      </dgm:t>
    </dgm:pt>
    <dgm:pt modelId="{B0725836-7EDA-4C7E-A838-7DE3D40A7549}">
      <dgm:prSet custT="1"/>
      <dgm:spPr/>
      <dgm:t>
        <a:bodyPr/>
        <a:lstStyle/>
        <a:p>
          <a:r>
            <a:rPr lang="en-US" sz="1400" dirty="0">
              <a:latin typeface="Calibri"/>
              <a:ea typeface="Calibri"/>
              <a:cs typeface="Times New Roman"/>
            </a:rPr>
            <a:t>86.9%</a:t>
          </a:r>
          <a:endParaRPr lang="en-US" sz="1400" dirty="0"/>
        </a:p>
      </dgm:t>
    </dgm:pt>
    <dgm:pt modelId="{7D5C2B9C-7B91-496A-AE69-993EFDD1246F}" type="parTrans" cxnId="{F6DAA70F-3C43-4E4C-9A5F-32393D2FDFDC}">
      <dgm:prSet/>
      <dgm:spPr/>
      <dgm:t>
        <a:bodyPr/>
        <a:lstStyle/>
        <a:p>
          <a:endParaRPr lang="en-US"/>
        </a:p>
      </dgm:t>
    </dgm:pt>
    <dgm:pt modelId="{DA7D7FA9-2AC4-4C77-89CA-BC31C58AE09B}" type="sibTrans" cxnId="{F6DAA70F-3C43-4E4C-9A5F-32393D2FDFDC}">
      <dgm:prSet/>
      <dgm:spPr/>
      <dgm:t>
        <a:bodyPr/>
        <a:lstStyle/>
        <a:p>
          <a:endParaRPr lang="en-US"/>
        </a:p>
      </dgm:t>
    </dgm:pt>
    <dgm:pt modelId="{4CEEF0AE-0FA0-4157-83C3-CCF4AA1532F8}">
      <dgm:prSet custT="1"/>
      <dgm:spPr/>
      <dgm:t>
        <a:bodyPr/>
        <a:lstStyle/>
        <a:p>
          <a:r>
            <a:rPr lang="en-US" sz="1400" dirty="0">
              <a:latin typeface="Calibri"/>
              <a:ea typeface="Calibri"/>
              <a:cs typeface="Times New Roman"/>
            </a:rPr>
            <a:t>100% </a:t>
          </a:r>
          <a:endParaRPr lang="en-US" sz="1400" dirty="0"/>
        </a:p>
      </dgm:t>
    </dgm:pt>
    <dgm:pt modelId="{379FBC27-64D9-4049-9830-02DFC609BE60}" type="parTrans" cxnId="{F012CEDF-5B7C-455C-8339-D602C1896E14}">
      <dgm:prSet/>
      <dgm:spPr/>
      <dgm:t>
        <a:bodyPr/>
        <a:lstStyle/>
        <a:p>
          <a:endParaRPr lang="en-US"/>
        </a:p>
      </dgm:t>
    </dgm:pt>
    <dgm:pt modelId="{3B93F9AC-3D6E-4C5F-BCB3-BCE658D60BC4}" type="sibTrans" cxnId="{F012CEDF-5B7C-455C-8339-D602C1896E14}">
      <dgm:prSet/>
      <dgm:spPr/>
      <dgm:t>
        <a:bodyPr/>
        <a:lstStyle/>
        <a:p>
          <a:endParaRPr lang="en-US"/>
        </a:p>
      </dgm:t>
    </dgm:pt>
    <dgm:pt modelId="{B39DCAFE-476D-4592-BCF4-85C080693F79}">
      <dgm:prSet custT="1"/>
      <dgm:spPr/>
      <dgm:t>
        <a:bodyPr/>
        <a:lstStyle/>
        <a:p>
          <a:r>
            <a:rPr lang="en-US" sz="1400" dirty="0">
              <a:latin typeface="Calibri"/>
              <a:ea typeface="Calibri"/>
              <a:cs typeface="Times New Roman"/>
            </a:rPr>
            <a:t>100%</a:t>
          </a:r>
          <a:r>
            <a:rPr lang="en-US" sz="1900" dirty="0">
              <a:latin typeface="Calibri"/>
              <a:ea typeface="Calibri"/>
              <a:cs typeface="Times New Roman"/>
            </a:rPr>
            <a:t> </a:t>
          </a:r>
          <a:endParaRPr lang="en-US" sz="1900" dirty="0"/>
        </a:p>
      </dgm:t>
    </dgm:pt>
    <dgm:pt modelId="{67AC17AD-3D9B-4DC3-913D-48121A4BE0FF}" type="parTrans" cxnId="{67A20C58-18BC-4927-ABC4-0C39610B3F66}">
      <dgm:prSet/>
      <dgm:spPr/>
      <dgm:t>
        <a:bodyPr/>
        <a:lstStyle/>
        <a:p>
          <a:endParaRPr lang="en-US"/>
        </a:p>
      </dgm:t>
    </dgm:pt>
    <dgm:pt modelId="{FDEEF322-1E4E-41BD-9A73-B8F3004D5FB4}" type="sibTrans" cxnId="{67A20C58-18BC-4927-ABC4-0C39610B3F66}">
      <dgm:prSet/>
      <dgm:spPr/>
      <dgm:t>
        <a:bodyPr/>
        <a:lstStyle/>
        <a:p>
          <a:endParaRPr lang="en-US"/>
        </a:p>
      </dgm:t>
    </dgm:pt>
    <dgm:pt modelId="{12247B70-DE00-4AE3-9B7C-F603AB42FD4D}">
      <dgm:prSet phldrT="[Text]" custT="1"/>
      <dgm:spPr/>
      <dgm:t>
        <a:bodyPr/>
        <a:lstStyle/>
        <a:p>
          <a:r>
            <a:rPr lang="en-IN" sz="3600" b="1" dirty="0">
              <a:latin typeface="Times New Roman" pitchFamily="18" charset="0"/>
              <a:cs typeface="Times New Roman" pitchFamily="18" charset="0"/>
            </a:rPr>
            <a:t>PASS % IN</a:t>
          </a:r>
          <a:endParaRPr lang="en-US" sz="3600" b="1" dirty="0">
            <a:latin typeface="Times New Roman" pitchFamily="18" charset="0"/>
            <a:cs typeface="Times New Roman" pitchFamily="18" charset="0"/>
          </a:endParaRPr>
        </a:p>
      </dgm:t>
    </dgm:pt>
    <dgm:pt modelId="{C8DB45D6-742F-4A37-B8EC-34173224EEC7}" type="sibTrans" cxnId="{1077D370-6101-4C33-9402-46984750FABB}">
      <dgm:prSet/>
      <dgm:spPr/>
      <dgm:t>
        <a:bodyPr/>
        <a:lstStyle/>
        <a:p>
          <a:endParaRPr lang="en-US"/>
        </a:p>
      </dgm:t>
    </dgm:pt>
    <dgm:pt modelId="{D8F59D75-082D-4D61-A5B6-8C1DAE132831}" type="parTrans" cxnId="{1077D370-6101-4C33-9402-46984750FABB}">
      <dgm:prSet/>
      <dgm:spPr/>
      <dgm:t>
        <a:bodyPr/>
        <a:lstStyle/>
        <a:p>
          <a:endParaRPr lang="en-US"/>
        </a:p>
      </dgm:t>
    </dgm:pt>
    <dgm:pt modelId="{017B1169-0E8C-4F45-8F54-F2741971AE8A}">
      <dgm:prSet phldrT="[Text]" custT="1"/>
      <dgm:spPr/>
      <dgm:t>
        <a:bodyPr/>
        <a:lstStyle/>
        <a:p>
          <a:r>
            <a:rPr lang="en-IN" sz="1400" b="1" dirty="0">
              <a:latin typeface="Calibri" pitchFamily="34" charset="0"/>
              <a:cs typeface="Calibri" pitchFamily="34" charset="0"/>
            </a:rPr>
            <a:t>COURSES</a:t>
          </a:r>
          <a:endParaRPr lang="en-US" sz="1400" b="1" dirty="0">
            <a:latin typeface="Calibri" pitchFamily="34" charset="0"/>
            <a:cs typeface="Calibri" pitchFamily="34" charset="0"/>
          </a:endParaRPr>
        </a:p>
      </dgm:t>
    </dgm:pt>
    <dgm:pt modelId="{631720BF-C015-41D7-9551-CADB52E7500F}" type="sibTrans" cxnId="{F6B1E698-E657-4C1F-9E64-FD7AB1B23A78}">
      <dgm:prSet/>
      <dgm:spPr/>
      <dgm:t>
        <a:bodyPr/>
        <a:lstStyle/>
        <a:p>
          <a:endParaRPr lang="en-US"/>
        </a:p>
      </dgm:t>
    </dgm:pt>
    <dgm:pt modelId="{597BDFE4-F96F-4B11-952B-58A04CD126C3}" type="parTrans" cxnId="{F6B1E698-E657-4C1F-9E64-FD7AB1B23A78}">
      <dgm:prSet/>
      <dgm:spPr/>
      <dgm:t>
        <a:bodyPr/>
        <a:lstStyle/>
        <a:p>
          <a:endParaRPr lang="en-US"/>
        </a:p>
      </dgm:t>
    </dgm:pt>
    <dgm:pt modelId="{DB17F50D-5309-40D0-83CD-FA686087D10C}" type="pres">
      <dgm:prSet presAssocID="{4BEFBFBE-9F27-4C1A-A721-136C6E014A04}" presName="theList" presStyleCnt="0">
        <dgm:presLayoutVars>
          <dgm:dir/>
          <dgm:animLvl val="lvl"/>
          <dgm:resizeHandles val="exact"/>
        </dgm:presLayoutVars>
      </dgm:prSet>
      <dgm:spPr/>
    </dgm:pt>
    <dgm:pt modelId="{DC0885D0-7853-43D2-8A2F-2FC7317E648A}" type="pres">
      <dgm:prSet presAssocID="{A02D1F64-E03F-48BA-93B2-C27CCD4C448A}" presName="compNode" presStyleCnt="0"/>
      <dgm:spPr/>
    </dgm:pt>
    <dgm:pt modelId="{66A9124A-5A3F-4609-8F7E-0DF206FAB02B}" type="pres">
      <dgm:prSet presAssocID="{A02D1F64-E03F-48BA-93B2-C27CCD4C448A}" presName="aNode" presStyleLbl="bgShp" presStyleIdx="0" presStyleCnt="3"/>
      <dgm:spPr/>
    </dgm:pt>
    <dgm:pt modelId="{1B439C47-4242-43C0-92B7-D67B42430F19}" type="pres">
      <dgm:prSet presAssocID="{A02D1F64-E03F-48BA-93B2-C27CCD4C448A}" presName="textNode" presStyleLbl="bgShp" presStyleIdx="0" presStyleCnt="3"/>
      <dgm:spPr/>
    </dgm:pt>
    <dgm:pt modelId="{708FBFF7-0C8B-4E16-8CDE-0BCF8EEC9EB5}" type="pres">
      <dgm:prSet presAssocID="{A02D1F64-E03F-48BA-93B2-C27CCD4C448A}" presName="compChildNode" presStyleCnt="0"/>
      <dgm:spPr/>
    </dgm:pt>
    <dgm:pt modelId="{6175DC36-205A-4EE4-AB77-A163084F2D35}" type="pres">
      <dgm:prSet presAssocID="{A02D1F64-E03F-48BA-93B2-C27CCD4C448A}" presName="theInnerList" presStyleCnt="0"/>
      <dgm:spPr/>
    </dgm:pt>
    <dgm:pt modelId="{C2977853-6B70-4B17-A819-DCAF5FF2A968}" type="pres">
      <dgm:prSet presAssocID="{017B1169-0E8C-4F45-8F54-F2741971AE8A}" presName="childNode" presStyleLbl="node1" presStyleIdx="0" presStyleCnt="27">
        <dgm:presLayoutVars>
          <dgm:bulletEnabled val="1"/>
        </dgm:presLayoutVars>
      </dgm:prSet>
      <dgm:spPr/>
    </dgm:pt>
    <dgm:pt modelId="{FC162ECA-74A7-42F6-9BB6-BC79F52877AE}" type="pres">
      <dgm:prSet presAssocID="{017B1169-0E8C-4F45-8F54-F2741971AE8A}" presName="aSpace2" presStyleCnt="0"/>
      <dgm:spPr/>
    </dgm:pt>
    <dgm:pt modelId="{F0C6FC96-F4DC-47B1-A113-0558494F040F}" type="pres">
      <dgm:prSet presAssocID="{F198883B-092D-420B-8C3F-2EAFB8C2E93C}" presName="childNode" presStyleLbl="node1" presStyleIdx="1" presStyleCnt="27">
        <dgm:presLayoutVars>
          <dgm:bulletEnabled val="1"/>
        </dgm:presLayoutVars>
      </dgm:prSet>
      <dgm:spPr/>
    </dgm:pt>
    <dgm:pt modelId="{16DCBAF8-028A-4AB3-AD53-64C4F313BEA3}" type="pres">
      <dgm:prSet presAssocID="{F198883B-092D-420B-8C3F-2EAFB8C2E93C}" presName="aSpace2" presStyleCnt="0"/>
      <dgm:spPr/>
    </dgm:pt>
    <dgm:pt modelId="{00EA7D21-36C6-404C-A9A3-9C430838053C}" type="pres">
      <dgm:prSet presAssocID="{D72BC83B-C8C5-406A-82D3-187FB99D90A1}" presName="childNode" presStyleLbl="node1" presStyleIdx="2" presStyleCnt="27">
        <dgm:presLayoutVars>
          <dgm:bulletEnabled val="1"/>
        </dgm:presLayoutVars>
      </dgm:prSet>
      <dgm:spPr/>
    </dgm:pt>
    <dgm:pt modelId="{EFBC1BB0-8944-484B-A1E5-01416CF8B2C6}" type="pres">
      <dgm:prSet presAssocID="{D72BC83B-C8C5-406A-82D3-187FB99D90A1}" presName="aSpace2" presStyleCnt="0"/>
      <dgm:spPr/>
    </dgm:pt>
    <dgm:pt modelId="{19530E40-8318-48A5-BCEA-B819279D74C0}" type="pres">
      <dgm:prSet presAssocID="{F3FA7DD2-122A-444B-BDAE-38844B15BAF2}" presName="childNode" presStyleLbl="node1" presStyleIdx="3" presStyleCnt="27">
        <dgm:presLayoutVars>
          <dgm:bulletEnabled val="1"/>
        </dgm:presLayoutVars>
      </dgm:prSet>
      <dgm:spPr/>
    </dgm:pt>
    <dgm:pt modelId="{BB7FED23-7ED7-4986-90D5-7F5221EBAD3F}" type="pres">
      <dgm:prSet presAssocID="{F3FA7DD2-122A-444B-BDAE-38844B15BAF2}" presName="aSpace2" presStyleCnt="0"/>
      <dgm:spPr/>
    </dgm:pt>
    <dgm:pt modelId="{E01E90BC-7C91-44C5-ABAD-7C389F744F02}" type="pres">
      <dgm:prSet presAssocID="{D7E512C9-7F2F-4686-AC6C-BA4C5F1553A7}" presName="childNode" presStyleLbl="node1" presStyleIdx="4" presStyleCnt="27">
        <dgm:presLayoutVars>
          <dgm:bulletEnabled val="1"/>
        </dgm:presLayoutVars>
      </dgm:prSet>
      <dgm:spPr/>
    </dgm:pt>
    <dgm:pt modelId="{7CE693E9-2B76-42B1-9C44-1D887CAB4321}" type="pres">
      <dgm:prSet presAssocID="{D7E512C9-7F2F-4686-AC6C-BA4C5F1553A7}" presName="aSpace2" presStyleCnt="0"/>
      <dgm:spPr/>
    </dgm:pt>
    <dgm:pt modelId="{33F97268-B59D-4029-AD44-B79F9FB16C1C}" type="pres">
      <dgm:prSet presAssocID="{1ADD4C0E-1B74-44B7-8840-BF41F9CC55B8}" presName="childNode" presStyleLbl="node1" presStyleIdx="5" presStyleCnt="27">
        <dgm:presLayoutVars>
          <dgm:bulletEnabled val="1"/>
        </dgm:presLayoutVars>
      </dgm:prSet>
      <dgm:spPr/>
    </dgm:pt>
    <dgm:pt modelId="{73BAF09F-C47F-412F-B372-BBAAB4E27E35}" type="pres">
      <dgm:prSet presAssocID="{1ADD4C0E-1B74-44B7-8840-BF41F9CC55B8}" presName="aSpace2" presStyleCnt="0"/>
      <dgm:spPr/>
    </dgm:pt>
    <dgm:pt modelId="{9AC8256F-8634-4E4B-AD57-F38AF4870F82}" type="pres">
      <dgm:prSet presAssocID="{7B30E2F3-94B7-4F74-B6D3-2176435FD2CC}" presName="childNode" presStyleLbl="node1" presStyleIdx="6" presStyleCnt="27">
        <dgm:presLayoutVars>
          <dgm:bulletEnabled val="1"/>
        </dgm:presLayoutVars>
      </dgm:prSet>
      <dgm:spPr/>
    </dgm:pt>
    <dgm:pt modelId="{5C90EB5C-7015-4DDC-8866-CD76D963FC75}" type="pres">
      <dgm:prSet presAssocID="{7B30E2F3-94B7-4F74-B6D3-2176435FD2CC}" presName="aSpace2" presStyleCnt="0"/>
      <dgm:spPr/>
    </dgm:pt>
    <dgm:pt modelId="{DE48B85D-E908-42F5-8E14-886CB8CA4A91}" type="pres">
      <dgm:prSet presAssocID="{24E5E2A4-4ED4-4749-9374-28154D0BF849}" presName="childNode" presStyleLbl="node1" presStyleIdx="7" presStyleCnt="27">
        <dgm:presLayoutVars>
          <dgm:bulletEnabled val="1"/>
        </dgm:presLayoutVars>
      </dgm:prSet>
      <dgm:spPr/>
    </dgm:pt>
    <dgm:pt modelId="{72CC0C79-45F6-4695-A74D-960F74A1DE59}" type="pres">
      <dgm:prSet presAssocID="{24E5E2A4-4ED4-4749-9374-28154D0BF849}" presName="aSpace2" presStyleCnt="0"/>
      <dgm:spPr/>
    </dgm:pt>
    <dgm:pt modelId="{A2BC89C9-01DB-4360-9D84-C873A85CED59}" type="pres">
      <dgm:prSet presAssocID="{664518F8-B45C-439A-8753-A4F61CC682A4}" presName="childNode" presStyleLbl="node1" presStyleIdx="8" presStyleCnt="27">
        <dgm:presLayoutVars>
          <dgm:bulletEnabled val="1"/>
        </dgm:presLayoutVars>
      </dgm:prSet>
      <dgm:spPr/>
    </dgm:pt>
    <dgm:pt modelId="{DC9D61E4-7E0D-4790-9B7B-E53FEA3C8E45}" type="pres">
      <dgm:prSet presAssocID="{A02D1F64-E03F-48BA-93B2-C27CCD4C448A}" presName="aSpace" presStyleCnt="0"/>
      <dgm:spPr/>
    </dgm:pt>
    <dgm:pt modelId="{9D918EBA-424E-443C-970A-D3A7FDBE8353}" type="pres">
      <dgm:prSet presAssocID="{15C15AD6-F47D-4482-8754-609CB424C325}" presName="compNode" presStyleCnt="0"/>
      <dgm:spPr/>
    </dgm:pt>
    <dgm:pt modelId="{A2D1DC53-2D0A-48ED-A377-3E82CA84D9BD}" type="pres">
      <dgm:prSet presAssocID="{15C15AD6-F47D-4482-8754-609CB424C325}" presName="aNode" presStyleLbl="bgShp" presStyleIdx="1" presStyleCnt="3"/>
      <dgm:spPr/>
    </dgm:pt>
    <dgm:pt modelId="{1D548C81-2FFE-4F66-AA55-EFD125638719}" type="pres">
      <dgm:prSet presAssocID="{15C15AD6-F47D-4482-8754-609CB424C325}" presName="textNode" presStyleLbl="bgShp" presStyleIdx="1" presStyleCnt="3"/>
      <dgm:spPr/>
    </dgm:pt>
    <dgm:pt modelId="{71B9B75A-D4A7-43CB-B755-2D23BBE59ABB}" type="pres">
      <dgm:prSet presAssocID="{15C15AD6-F47D-4482-8754-609CB424C325}" presName="compChildNode" presStyleCnt="0"/>
      <dgm:spPr/>
    </dgm:pt>
    <dgm:pt modelId="{E1E957C7-82A2-44EF-A691-37B3D4C9784A}" type="pres">
      <dgm:prSet presAssocID="{15C15AD6-F47D-4482-8754-609CB424C325}" presName="theInnerList" presStyleCnt="0"/>
      <dgm:spPr/>
    </dgm:pt>
    <dgm:pt modelId="{7FF70081-F1D4-4A8E-AA85-B36AB99283B1}" type="pres">
      <dgm:prSet presAssocID="{A9AC1765-402B-47B4-8674-064FEB12F724}" presName="childNode" presStyleLbl="node1" presStyleIdx="9" presStyleCnt="27">
        <dgm:presLayoutVars>
          <dgm:bulletEnabled val="1"/>
        </dgm:presLayoutVars>
      </dgm:prSet>
      <dgm:spPr/>
    </dgm:pt>
    <dgm:pt modelId="{F649AE3B-AC3B-446E-B235-7A28F08EE8AF}" type="pres">
      <dgm:prSet presAssocID="{A9AC1765-402B-47B4-8674-064FEB12F724}" presName="aSpace2" presStyleCnt="0"/>
      <dgm:spPr/>
    </dgm:pt>
    <dgm:pt modelId="{77FEDDB5-EF60-44C4-BC24-A215F417FABB}" type="pres">
      <dgm:prSet presAssocID="{E9D901A9-79DF-427D-A5A2-74F7D7258B2A}" presName="childNode" presStyleLbl="node1" presStyleIdx="10" presStyleCnt="27">
        <dgm:presLayoutVars>
          <dgm:bulletEnabled val="1"/>
        </dgm:presLayoutVars>
      </dgm:prSet>
      <dgm:spPr/>
    </dgm:pt>
    <dgm:pt modelId="{5F74574D-8F12-4F5F-863A-29F1F64512AE}" type="pres">
      <dgm:prSet presAssocID="{E9D901A9-79DF-427D-A5A2-74F7D7258B2A}" presName="aSpace2" presStyleCnt="0"/>
      <dgm:spPr/>
    </dgm:pt>
    <dgm:pt modelId="{E79423B1-A2C4-4147-B1E6-D0120FC74D15}" type="pres">
      <dgm:prSet presAssocID="{78D0485A-A1F4-4CC2-B5E5-F3FF11DC111E}" presName="childNode" presStyleLbl="node1" presStyleIdx="11" presStyleCnt="27">
        <dgm:presLayoutVars>
          <dgm:bulletEnabled val="1"/>
        </dgm:presLayoutVars>
      </dgm:prSet>
      <dgm:spPr/>
    </dgm:pt>
    <dgm:pt modelId="{4BC753AD-B188-48F7-A3D1-27E66C73B261}" type="pres">
      <dgm:prSet presAssocID="{78D0485A-A1F4-4CC2-B5E5-F3FF11DC111E}" presName="aSpace2" presStyleCnt="0"/>
      <dgm:spPr/>
    </dgm:pt>
    <dgm:pt modelId="{B5504832-48A8-48DD-90F0-414B8E8975BC}" type="pres">
      <dgm:prSet presAssocID="{F832ED2F-209D-49BC-B8A9-39C3B75C142D}" presName="childNode" presStyleLbl="node1" presStyleIdx="12" presStyleCnt="27">
        <dgm:presLayoutVars>
          <dgm:bulletEnabled val="1"/>
        </dgm:presLayoutVars>
      </dgm:prSet>
      <dgm:spPr/>
    </dgm:pt>
    <dgm:pt modelId="{AA61D1D5-81CC-4BE5-AB69-5CFA286D084E}" type="pres">
      <dgm:prSet presAssocID="{F832ED2F-209D-49BC-B8A9-39C3B75C142D}" presName="aSpace2" presStyleCnt="0"/>
      <dgm:spPr/>
    </dgm:pt>
    <dgm:pt modelId="{F1AF8F84-7FB7-4C30-8A78-24985D4DFE9C}" type="pres">
      <dgm:prSet presAssocID="{506F2D23-8219-4FBC-85EB-F8999E0053CE}" presName="childNode" presStyleLbl="node1" presStyleIdx="13" presStyleCnt="27">
        <dgm:presLayoutVars>
          <dgm:bulletEnabled val="1"/>
        </dgm:presLayoutVars>
      </dgm:prSet>
      <dgm:spPr/>
    </dgm:pt>
    <dgm:pt modelId="{A4D82786-AFBD-4EF1-8B48-3FA87C98E13D}" type="pres">
      <dgm:prSet presAssocID="{506F2D23-8219-4FBC-85EB-F8999E0053CE}" presName="aSpace2" presStyleCnt="0"/>
      <dgm:spPr/>
    </dgm:pt>
    <dgm:pt modelId="{86A32D88-7D7B-44A0-9D9F-E70090FF2246}" type="pres">
      <dgm:prSet presAssocID="{242F04CD-A59D-4F4A-9697-33E9ABF7C020}" presName="childNode" presStyleLbl="node1" presStyleIdx="14" presStyleCnt="27">
        <dgm:presLayoutVars>
          <dgm:bulletEnabled val="1"/>
        </dgm:presLayoutVars>
      </dgm:prSet>
      <dgm:spPr/>
    </dgm:pt>
    <dgm:pt modelId="{60B8E763-721A-4291-8C0D-12907FE395F0}" type="pres">
      <dgm:prSet presAssocID="{242F04CD-A59D-4F4A-9697-33E9ABF7C020}" presName="aSpace2" presStyleCnt="0"/>
      <dgm:spPr/>
    </dgm:pt>
    <dgm:pt modelId="{4B0EF3BD-51A5-4773-8A9B-E8E7B7183812}" type="pres">
      <dgm:prSet presAssocID="{733EE0BC-E011-43FC-86B8-CA2B9519EE7C}" presName="childNode" presStyleLbl="node1" presStyleIdx="15" presStyleCnt="27">
        <dgm:presLayoutVars>
          <dgm:bulletEnabled val="1"/>
        </dgm:presLayoutVars>
      </dgm:prSet>
      <dgm:spPr/>
    </dgm:pt>
    <dgm:pt modelId="{3EDD4A41-962A-4257-8C8B-8FC1A9356550}" type="pres">
      <dgm:prSet presAssocID="{733EE0BC-E011-43FC-86B8-CA2B9519EE7C}" presName="aSpace2" presStyleCnt="0"/>
      <dgm:spPr/>
    </dgm:pt>
    <dgm:pt modelId="{869C271F-3066-4D2C-A9E1-C3A21D79B077}" type="pres">
      <dgm:prSet presAssocID="{E8F36CE9-CB3D-4EBD-A7EF-C95ED5CA6522}" presName="childNode" presStyleLbl="node1" presStyleIdx="16" presStyleCnt="27">
        <dgm:presLayoutVars>
          <dgm:bulletEnabled val="1"/>
        </dgm:presLayoutVars>
      </dgm:prSet>
      <dgm:spPr/>
    </dgm:pt>
    <dgm:pt modelId="{C68061DD-1E9F-4DA1-A46C-73928A540DA1}" type="pres">
      <dgm:prSet presAssocID="{E8F36CE9-CB3D-4EBD-A7EF-C95ED5CA6522}" presName="aSpace2" presStyleCnt="0"/>
      <dgm:spPr/>
    </dgm:pt>
    <dgm:pt modelId="{16401442-6DC8-4D5A-872F-DB8F1F145E87}" type="pres">
      <dgm:prSet presAssocID="{8C1C5F5C-586E-4A76-8783-69F81AD9A0A3}" presName="childNode" presStyleLbl="node1" presStyleIdx="17" presStyleCnt="27">
        <dgm:presLayoutVars>
          <dgm:bulletEnabled val="1"/>
        </dgm:presLayoutVars>
      </dgm:prSet>
      <dgm:spPr/>
    </dgm:pt>
    <dgm:pt modelId="{3CFB11C4-2F38-446F-BCB2-646A27B37BEA}" type="pres">
      <dgm:prSet presAssocID="{15C15AD6-F47D-4482-8754-609CB424C325}" presName="aSpace" presStyleCnt="0"/>
      <dgm:spPr/>
    </dgm:pt>
    <dgm:pt modelId="{89AB3AF6-779A-4016-8707-6CF6CCC1AFE5}" type="pres">
      <dgm:prSet presAssocID="{12247B70-DE00-4AE3-9B7C-F603AB42FD4D}" presName="compNode" presStyleCnt="0"/>
      <dgm:spPr/>
    </dgm:pt>
    <dgm:pt modelId="{C76BBA79-9E6C-4641-8A80-9E0E850ACFEB}" type="pres">
      <dgm:prSet presAssocID="{12247B70-DE00-4AE3-9B7C-F603AB42FD4D}" presName="aNode" presStyleLbl="bgShp" presStyleIdx="2" presStyleCnt="3"/>
      <dgm:spPr/>
    </dgm:pt>
    <dgm:pt modelId="{6ED0BC9C-3F46-47A9-B718-D0CD4FBF699A}" type="pres">
      <dgm:prSet presAssocID="{12247B70-DE00-4AE3-9B7C-F603AB42FD4D}" presName="textNode" presStyleLbl="bgShp" presStyleIdx="2" presStyleCnt="3"/>
      <dgm:spPr/>
    </dgm:pt>
    <dgm:pt modelId="{F4F8C02A-0398-4D30-82C3-AE4744F233B2}" type="pres">
      <dgm:prSet presAssocID="{12247B70-DE00-4AE3-9B7C-F603AB42FD4D}" presName="compChildNode" presStyleCnt="0"/>
      <dgm:spPr/>
    </dgm:pt>
    <dgm:pt modelId="{F7B0B9A4-54A8-438C-B82C-EF9B222E8F9D}" type="pres">
      <dgm:prSet presAssocID="{12247B70-DE00-4AE3-9B7C-F603AB42FD4D}" presName="theInnerList" presStyleCnt="0"/>
      <dgm:spPr/>
    </dgm:pt>
    <dgm:pt modelId="{CFD82E52-AE36-47C5-94FC-BD8C83B8671B}" type="pres">
      <dgm:prSet presAssocID="{887C7DEE-CB93-4FE5-BF9F-7A66271A57ED}" presName="childNode" presStyleLbl="node1" presStyleIdx="18" presStyleCnt="27">
        <dgm:presLayoutVars>
          <dgm:bulletEnabled val="1"/>
        </dgm:presLayoutVars>
      </dgm:prSet>
      <dgm:spPr/>
    </dgm:pt>
    <dgm:pt modelId="{350DABC9-4357-4228-9400-90EE6FB6CA93}" type="pres">
      <dgm:prSet presAssocID="{887C7DEE-CB93-4FE5-BF9F-7A66271A57ED}" presName="aSpace2" presStyleCnt="0"/>
      <dgm:spPr/>
    </dgm:pt>
    <dgm:pt modelId="{8FF5CA0B-6788-4954-9372-8AB346ACC219}" type="pres">
      <dgm:prSet presAssocID="{F9EB1554-DE70-4511-89D3-E1A5C8841224}" presName="childNode" presStyleLbl="node1" presStyleIdx="19" presStyleCnt="27">
        <dgm:presLayoutVars>
          <dgm:bulletEnabled val="1"/>
        </dgm:presLayoutVars>
      </dgm:prSet>
      <dgm:spPr/>
    </dgm:pt>
    <dgm:pt modelId="{AE0A308B-7C26-4297-BBD0-9DD048DBF8B3}" type="pres">
      <dgm:prSet presAssocID="{F9EB1554-DE70-4511-89D3-E1A5C8841224}" presName="aSpace2" presStyleCnt="0"/>
      <dgm:spPr/>
    </dgm:pt>
    <dgm:pt modelId="{AE89C3DE-6E93-4BB0-8148-4A4A2B001388}" type="pres">
      <dgm:prSet presAssocID="{745BB641-33BD-4ECD-967A-219F4695F164}" presName="childNode" presStyleLbl="node1" presStyleIdx="20" presStyleCnt="27">
        <dgm:presLayoutVars>
          <dgm:bulletEnabled val="1"/>
        </dgm:presLayoutVars>
      </dgm:prSet>
      <dgm:spPr/>
    </dgm:pt>
    <dgm:pt modelId="{E2C3B66D-1BF5-4531-BE36-97B31D02C83A}" type="pres">
      <dgm:prSet presAssocID="{745BB641-33BD-4ECD-967A-219F4695F164}" presName="aSpace2" presStyleCnt="0"/>
      <dgm:spPr/>
    </dgm:pt>
    <dgm:pt modelId="{4A6E2185-9CDC-4170-AB98-55DF075DFDD1}" type="pres">
      <dgm:prSet presAssocID="{C9550CF0-8A7C-4897-822C-D98C9E77277F}" presName="childNode" presStyleLbl="node1" presStyleIdx="21" presStyleCnt="27">
        <dgm:presLayoutVars>
          <dgm:bulletEnabled val="1"/>
        </dgm:presLayoutVars>
      </dgm:prSet>
      <dgm:spPr/>
    </dgm:pt>
    <dgm:pt modelId="{9A8F6FC9-B573-46CB-9A0B-DA99A5CF6231}" type="pres">
      <dgm:prSet presAssocID="{C9550CF0-8A7C-4897-822C-D98C9E77277F}" presName="aSpace2" presStyleCnt="0"/>
      <dgm:spPr/>
    </dgm:pt>
    <dgm:pt modelId="{520DF38F-E414-447C-ADB9-E740E6393344}" type="pres">
      <dgm:prSet presAssocID="{225D0FD8-FE27-436B-B378-A508B88DC62E}" presName="childNode" presStyleLbl="node1" presStyleIdx="22" presStyleCnt="27">
        <dgm:presLayoutVars>
          <dgm:bulletEnabled val="1"/>
        </dgm:presLayoutVars>
      </dgm:prSet>
      <dgm:spPr/>
    </dgm:pt>
    <dgm:pt modelId="{B5F38B38-EA7F-42DF-ABE4-23BF8A686E9E}" type="pres">
      <dgm:prSet presAssocID="{225D0FD8-FE27-436B-B378-A508B88DC62E}" presName="aSpace2" presStyleCnt="0"/>
      <dgm:spPr/>
    </dgm:pt>
    <dgm:pt modelId="{C103AD28-835F-4B83-B142-0F212228C367}" type="pres">
      <dgm:prSet presAssocID="{1E3E9539-0C86-42B3-9FFE-C4BBD25C9F3F}" presName="childNode" presStyleLbl="node1" presStyleIdx="23" presStyleCnt="27">
        <dgm:presLayoutVars>
          <dgm:bulletEnabled val="1"/>
        </dgm:presLayoutVars>
      </dgm:prSet>
      <dgm:spPr/>
    </dgm:pt>
    <dgm:pt modelId="{1906B012-0A7B-43F6-9D5F-DABFA09623F9}" type="pres">
      <dgm:prSet presAssocID="{1E3E9539-0C86-42B3-9FFE-C4BBD25C9F3F}" presName="aSpace2" presStyleCnt="0"/>
      <dgm:spPr/>
    </dgm:pt>
    <dgm:pt modelId="{03582525-B176-432A-9852-5DD0B2431294}" type="pres">
      <dgm:prSet presAssocID="{B0725836-7EDA-4C7E-A838-7DE3D40A7549}" presName="childNode" presStyleLbl="node1" presStyleIdx="24" presStyleCnt="27">
        <dgm:presLayoutVars>
          <dgm:bulletEnabled val="1"/>
        </dgm:presLayoutVars>
      </dgm:prSet>
      <dgm:spPr/>
    </dgm:pt>
    <dgm:pt modelId="{3911B009-5370-494D-B3BD-B8073115B664}" type="pres">
      <dgm:prSet presAssocID="{B0725836-7EDA-4C7E-A838-7DE3D40A7549}" presName="aSpace2" presStyleCnt="0"/>
      <dgm:spPr/>
    </dgm:pt>
    <dgm:pt modelId="{F7B95ACF-53D3-46DA-A5D2-6BEBC07BDC77}" type="pres">
      <dgm:prSet presAssocID="{4CEEF0AE-0FA0-4157-83C3-CCF4AA1532F8}" presName="childNode" presStyleLbl="node1" presStyleIdx="25" presStyleCnt="27">
        <dgm:presLayoutVars>
          <dgm:bulletEnabled val="1"/>
        </dgm:presLayoutVars>
      </dgm:prSet>
      <dgm:spPr/>
    </dgm:pt>
    <dgm:pt modelId="{BCE84452-6806-4721-B109-7A0748FB858A}" type="pres">
      <dgm:prSet presAssocID="{4CEEF0AE-0FA0-4157-83C3-CCF4AA1532F8}" presName="aSpace2" presStyleCnt="0"/>
      <dgm:spPr/>
    </dgm:pt>
    <dgm:pt modelId="{1D37ACBA-A4BE-44D6-B5C4-0ACC81F26820}" type="pres">
      <dgm:prSet presAssocID="{B39DCAFE-476D-4592-BCF4-85C080693F79}" presName="childNode" presStyleLbl="node1" presStyleIdx="26" presStyleCnt="27">
        <dgm:presLayoutVars>
          <dgm:bulletEnabled val="1"/>
        </dgm:presLayoutVars>
      </dgm:prSet>
      <dgm:spPr/>
    </dgm:pt>
  </dgm:ptLst>
  <dgm:cxnLst>
    <dgm:cxn modelId="{D419DD0B-794F-445B-B0F4-8F340D296DB9}" srcId="{15C15AD6-F47D-4482-8754-609CB424C325}" destId="{F832ED2F-209D-49BC-B8A9-39C3B75C142D}" srcOrd="3" destOrd="0" parTransId="{D0704905-EF1D-49D8-8F35-17FCCF6800C1}" sibTransId="{31E70872-9388-4672-A361-9A7DFFF627BF}"/>
    <dgm:cxn modelId="{F6DAA70F-3C43-4E4C-9A5F-32393D2FDFDC}" srcId="{12247B70-DE00-4AE3-9B7C-F603AB42FD4D}" destId="{B0725836-7EDA-4C7E-A838-7DE3D40A7549}" srcOrd="6" destOrd="0" parTransId="{7D5C2B9C-7B91-496A-AE69-993EFDD1246F}" sibTransId="{DA7D7FA9-2AC4-4C77-89CA-BC31C58AE09B}"/>
    <dgm:cxn modelId="{30E36C12-9AAA-41E8-A39E-4FC49E1F1AA1}" srcId="{15C15AD6-F47D-4482-8754-609CB424C325}" destId="{506F2D23-8219-4FBC-85EB-F8999E0053CE}" srcOrd="4" destOrd="0" parTransId="{4738AA92-3BD1-4386-80C0-621AD7E277A8}" sibTransId="{5E4A9E33-1BD9-4ED7-8694-2E7B51866F78}"/>
    <dgm:cxn modelId="{E4816917-35ED-409A-9CEE-B6D9A1676AF7}" type="presOf" srcId="{A9AC1765-402B-47B4-8674-064FEB12F724}" destId="{7FF70081-F1D4-4A8E-AA85-B36AB99283B1}" srcOrd="0" destOrd="0" presId="urn:microsoft.com/office/officeart/2005/8/layout/lProcess2"/>
    <dgm:cxn modelId="{F91F911A-637F-479C-8A05-C9B12D370C10}" srcId="{A02D1F64-E03F-48BA-93B2-C27CCD4C448A}" destId="{F3FA7DD2-122A-444B-BDAE-38844B15BAF2}" srcOrd="3" destOrd="0" parTransId="{6F2486DA-DEF1-4158-89EF-AFE5D7063E36}" sibTransId="{0578F4C8-5B35-4ECA-9DE1-24EE968B4DB3}"/>
    <dgm:cxn modelId="{8929041B-3DB2-438D-AA6C-785205D00027}" type="presOf" srcId="{A02D1F64-E03F-48BA-93B2-C27CCD4C448A}" destId="{66A9124A-5A3F-4609-8F7E-0DF206FAB02B}" srcOrd="0" destOrd="0" presId="urn:microsoft.com/office/officeart/2005/8/layout/lProcess2"/>
    <dgm:cxn modelId="{4625832B-675B-4C68-945C-981FB37CFFA7}" type="presOf" srcId="{15C15AD6-F47D-4482-8754-609CB424C325}" destId="{1D548C81-2FFE-4F66-AA55-EFD125638719}" srcOrd="1" destOrd="0" presId="urn:microsoft.com/office/officeart/2005/8/layout/lProcess2"/>
    <dgm:cxn modelId="{68702B37-5325-447F-9693-FCB04A7E18D8}" srcId="{15C15AD6-F47D-4482-8754-609CB424C325}" destId="{A9AC1765-402B-47B4-8674-064FEB12F724}" srcOrd="0" destOrd="0" parTransId="{AD750386-F71D-411F-B596-794A2A080894}" sibTransId="{476C0583-F566-416A-B68A-F4C3991E8195}"/>
    <dgm:cxn modelId="{A3B1063A-217F-4BF6-A929-9A2FEDF4FFB4}" srcId="{A02D1F64-E03F-48BA-93B2-C27CCD4C448A}" destId="{664518F8-B45C-439A-8753-A4F61CC682A4}" srcOrd="8" destOrd="0" parTransId="{D31E2AA6-12B7-4499-97C6-B25B576E8912}" sibTransId="{5204D362-1EB7-4F14-850C-32AA65DA0E9E}"/>
    <dgm:cxn modelId="{F99D483B-E4E9-42B4-80A7-8C2CD587306B}" type="presOf" srcId="{12247B70-DE00-4AE3-9B7C-F603AB42FD4D}" destId="{C76BBA79-9E6C-4641-8A80-9E0E850ACFEB}" srcOrd="0" destOrd="0" presId="urn:microsoft.com/office/officeart/2005/8/layout/lProcess2"/>
    <dgm:cxn modelId="{C209EE3C-C173-4D1E-85CD-CA7D0C72B5F8}" srcId="{15C15AD6-F47D-4482-8754-609CB424C325}" destId="{733EE0BC-E011-43FC-86B8-CA2B9519EE7C}" srcOrd="6" destOrd="0" parTransId="{A0DD306A-78BE-4126-917F-4B1BFE06CB66}" sibTransId="{16717E54-0E79-4A59-B16A-6D0DA08CD1E2}"/>
    <dgm:cxn modelId="{366B2F3D-DCCF-4206-BEC0-6CCE534BB16C}" srcId="{A02D1F64-E03F-48BA-93B2-C27CCD4C448A}" destId="{7B30E2F3-94B7-4F74-B6D3-2176435FD2CC}" srcOrd="6" destOrd="0" parTransId="{7AAEDFAC-38D9-4C81-90BE-901F16D01C88}" sibTransId="{3BB09AC7-446F-45E8-8EC4-E2AC300B55BD}"/>
    <dgm:cxn modelId="{8700125F-56B7-49DC-A6C7-1FDA8F199162}" type="presOf" srcId="{017B1169-0E8C-4F45-8F54-F2741971AE8A}" destId="{C2977853-6B70-4B17-A819-DCAF5FF2A968}" srcOrd="0" destOrd="0" presId="urn:microsoft.com/office/officeart/2005/8/layout/lProcess2"/>
    <dgm:cxn modelId="{BE3F0061-1A22-466B-8D64-47A2287EF5BB}" srcId="{4BEFBFBE-9F27-4C1A-A721-136C6E014A04}" destId="{A02D1F64-E03F-48BA-93B2-C27CCD4C448A}" srcOrd="0" destOrd="0" parTransId="{C6E044BF-192F-4AF6-A8A9-6C04799DD64C}" sibTransId="{E6AF329C-C13F-4778-872C-B54405A3996F}"/>
    <dgm:cxn modelId="{D0346141-499C-4BE8-A49E-DEF4E0AB5C55}" type="presOf" srcId="{E8F36CE9-CB3D-4EBD-A7EF-C95ED5CA6522}" destId="{869C271F-3066-4D2C-A9E1-C3A21D79B077}" srcOrd="0" destOrd="0" presId="urn:microsoft.com/office/officeart/2005/8/layout/lProcess2"/>
    <dgm:cxn modelId="{CFF43962-92DF-4459-8F3C-927812F75C69}" type="presOf" srcId="{506F2D23-8219-4FBC-85EB-F8999E0053CE}" destId="{F1AF8F84-7FB7-4C30-8A78-24985D4DFE9C}" srcOrd="0" destOrd="0" presId="urn:microsoft.com/office/officeart/2005/8/layout/lProcess2"/>
    <dgm:cxn modelId="{42A65A42-39E8-44CD-B23A-FC663DF76C94}" type="presOf" srcId="{1E3E9539-0C86-42B3-9FFE-C4BBD25C9F3F}" destId="{C103AD28-835F-4B83-B142-0F212228C367}" srcOrd="0" destOrd="0" presId="urn:microsoft.com/office/officeart/2005/8/layout/lProcess2"/>
    <dgm:cxn modelId="{69A35446-6F69-4414-941B-DB9B4489653E}" type="presOf" srcId="{B0725836-7EDA-4C7E-A838-7DE3D40A7549}" destId="{03582525-B176-432A-9852-5DD0B2431294}" srcOrd="0" destOrd="0" presId="urn:microsoft.com/office/officeart/2005/8/layout/lProcess2"/>
    <dgm:cxn modelId="{39F3284A-2B5C-4D15-A835-8981ECF8E58E}" srcId="{A02D1F64-E03F-48BA-93B2-C27CCD4C448A}" destId="{F198883B-092D-420B-8C3F-2EAFB8C2E93C}" srcOrd="1" destOrd="0" parTransId="{6D208E1A-19C3-497E-8100-6C9501D59CE1}" sibTransId="{86DDC8B1-8D32-4FCA-98D1-BD75B1F4819E}"/>
    <dgm:cxn modelId="{2BF39F6D-DB83-4295-8C3B-D4EF6CDE6EC3}" type="presOf" srcId="{745BB641-33BD-4ECD-967A-219F4695F164}" destId="{AE89C3DE-6E93-4BB0-8148-4A4A2B001388}" srcOrd="0" destOrd="0" presId="urn:microsoft.com/office/officeart/2005/8/layout/lProcess2"/>
    <dgm:cxn modelId="{1077D370-6101-4C33-9402-46984750FABB}" srcId="{4BEFBFBE-9F27-4C1A-A721-136C6E014A04}" destId="{12247B70-DE00-4AE3-9B7C-F603AB42FD4D}" srcOrd="2" destOrd="0" parTransId="{D8F59D75-082D-4D61-A5B6-8C1DAE132831}" sibTransId="{C8DB45D6-742F-4A37-B8EC-34173224EEC7}"/>
    <dgm:cxn modelId="{60F8FB71-2883-4D46-918C-BA0440A4FFD6}" srcId="{15C15AD6-F47D-4482-8754-609CB424C325}" destId="{E8F36CE9-CB3D-4EBD-A7EF-C95ED5CA6522}" srcOrd="7" destOrd="0" parTransId="{29A294B8-E0E5-480C-8E9A-4E7BEFF562EA}" sibTransId="{EB349151-EBA3-4D11-9FC0-B4F6F9EB6A28}"/>
    <dgm:cxn modelId="{A25B4752-003E-4E52-A06A-E59F4ED4DE68}" srcId="{A02D1F64-E03F-48BA-93B2-C27CCD4C448A}" destId="{1ADD4C0E-1B74-44B7-8840-BF41F9CC55B8}" srcOrd="5" destOrd="0" parTransId="{F95A4A66-3F61-4B94-B20E-BAF0667C2141}" sibTransId="{A053C262-1CCC-442C-A035-20FBCD11EA64}"/>
    <dgm:cxn modelId="{EFDE7477-B793-4C5F-8942-23342F4B9CBC}" srcId="{15C15AD6-F47D-4482-8754-609CB424C325}" destId="{E9D901A9-79DF-427D-A5A2-74F7D7258B2A}" srcOrd="1" destOrd="0" parTransId="{54331B8B-93A3-4018-8F09-029B4E971431}" sibTransId="{5152F6AD-02E2-4A60-B68D-E675C52DDF2A}"/>
    <dgm:cxn modelId="{67A20C58-18BC-4927-ABC4-0C39610B3F66}" srcId="{12247B70-DE00-4AE3-9B7C-F603AB42FD4D}" destId="{B39DCAFE-476D-4592-BCF4-85C080693F79}" srcOrd="8" destOrd="0" parTransId="{67AC17AD-3D9B-4DC3-913D-48121A4BE0FF}" sibTransId="{FDEEF322-1E4E-41BD-9A73-B8F3004D5FB4}"/>
    <dgm:cxn modelId="{55793778-2BA9-4A9C-8279-F59C3822632E}" srcId="{15C15AD6-F47D-4482-8754-609CB424C325}" destId="{8C1C5F5C-586E-4A76-8783-69F81AD9A0A3}" srcOrd="8" destOrd="0" parTransId="{D8EBBFDB-5D61-45F0-94DB-59437CAD1ED6}" sibTransId="{82371FC5-A8BA-4105-AD14-C180BA30B5C7}"/>
    <dgm:cxn modelId="{89116758-12F0-4584-88E2-E29340A69E6D}" type="presOf" srcId="{A02D1F64-E03F-48BA-93B2-C27CCD4C448A}" destId="{1B439C47-4242-43C0-92B7-D67B42430F19}" srcOrd="1" destOrd="0" presId="urn:microsoft.com/office/officeart/2005/8/layout/lProcess2"/>
    <dgm:cxn modelId="{B22F4459-A0D5-4347-A90D-C476273F3A4F}" srcId="{12247B70-DE00-4AE3-9B7C-F603AB42FD4D}" destId="{225D0FD8-FE27-436B-B378-A508B88DC62E}" srcOrd="4" destOrd="0" parTransId="{0C327823-6F03-420F-AE88-ACED46E1119A}" sibTransId="{7A950D76-49CF-4BB6-8944-4F6CDE8EE6CB}"/>
    <dgm:cxn modelId="{9EEE3688-A7CE-4F93-B99C-A8095F965548}" srcId="{12247B70-DE00-4AE3-9B7C-F603AB42FD4D}" destId="{887C7DEE-CB93-4FE5-BF9F-7A66271A57ED}" srcOrd="0" destOrd="0" parTransId="{38770DFE-FDF7-4733-BCFE-7F70FABBDDB7}" sibTransId="{FA06D4B0-FE50-4A8B-9581-731E619587EF}"/>
    <dgm:cxn modelId="{F438F188-443C-4D4B-98E1-4CDAFD611E49}" type="presOf" srcId="{D7E512C9-7F2F-4686-AC6C-BA4C5F1553A7}" destId="{E01E90BC-7C91-44C5-ABAD-7C389F744F02}" srcOrd="0" destOrd="0" presId="urn:microsoft.com/office/officeart/2005/8/layout/lProcess2"/>
    <dgm:cxn modelId="{0142098D-A756-4933-A42B-B98846A7B122}" type="presOf" srcId="{D72BC83B-C8C5-406A-82D3-187FB99D90A1}" destId="{00EA7D21-36C6-404C-A9A3-9C430838053C}" srcOrd="0" destOrd="0" presId="urn:microsoft.com/office/officeart/2005/8/layout/lProcess2"/>
    <dgm:cxn modelId="{AB79308E-5B50-444C-88F7-C1461E20D27B}" type="presOf" srcId="{4BEFBFBE-9F27-4C1A-A721-136C6E014A04}" destId="{DB17F50D-5309-40D0-83CD-FA686087D10C}" srcOrd="0" destOrd="0" presId="urn:microsoft.com/office/officeart/2005/8/layout/lProcess2"/>
    <dgm:cxn modelId="{3AB15792-4892-4CDD-A36F-BCF1D2E39F8D}" srcId="{15C15AD6-F47D-4482-8754-609CB424C325}" destId="{242F04CD-A59D-4F4A-9697-33E9ABF7C020}" srcOrd="5" destOrd="0" parTransId="{25E5F5C5-674E-4354-9B1F-5FB5F938B3F0}" sibTransId="{3C5502AE-CAE1-47C7-B275-C7B715FECE7F}"/>
    <dgm:cxn modelId="{E8FA6797-AD98-409C-98AA-4509DD6A79C1}" srcId="{4BEFBFBE-9F27-4C1A-A721-136C6E014A04}" destId="{15C15AD6-F47D-4482-8754-609CB424C325}" srcOrd="1" destOrd="0" parTransId="{B080D24F-87A0-457D-A0EA-34623F9C1E00}" sibTransId="{CF5E1A63-E53D-465A-8B5C-C899E353215C}"/>
    <dgm:cxn modelId="{1D653098-9BE4-4D94-A643-54EC4925D035}" type="presOf" srcId="{C9550CF0-8A7C-4897-822C-D98C9E77277F}" destId="{4A6E2185-9CDC-4170-AB98-55DF075DFDD1}" srcOrd="0" destOrd="0" presId="urn:microsoft.com/office/officeart/2005/8/layout/lProcess2"/>
    <dgm:cxn modelId="{F6B1E698-E657-4C1F-9E64-FD7AB1B23A78}" srcId="{A02D1F64-E03F-48BA-93B2-C27CCD4C448A}" destId="{017B1169-0E8C-4F45-8F54-F2741971AE8A}" srcOrd="0" destOrd="0" parTransId="{597BDFE4-F96F-4B11-952B-58A04CD126C3}" sibTransId="{631720BF-C015-41D7-9551-CADB52E7500F}"/>
    <dgm:cxn modelId="{1D1592A0-7F71-418F-A3F4-1FF588644936}" type="presOf" srcId="{B39DCAFE-476D-4592-BCF4-85C080693F79}" destId="{1D37ACBA-A4BE-44D6-B5C4-0ACC81F26820}" srcOrd="0" destOrd="0" presId="urn:microsoft.com/office/officeart/2005/8/layout/lProcess2"/>
    <dgm:cxn modelId="{623D7AA7-5917-4E64-88DC-FBEAC0F0FFA0}" srcId="{A02D1F64-E03F-48BA-93B2-C27CCD4C448A}" destId="{24E5E2A4-4ED4-4749-9374-28154D0BF849}" srcOrd="7" destOrd="0" parTransId="{A18335B7-6B03-4C3D-83BA-82C47DB5A618}" sibTransId="{5D41176F-3F95-4A0C-A9A9-021BA0C8877D}"/>
    <dgm:cxn modelId="{D45381A7-6E88-474A-A7F7-71DDA2CBC0BA}" srcId="{12247B70-DE00-4AE3-9B7C-F603AB42FD4D}" destId="{F9EB1554-DE70-4511-89D3-E1A5C8841224}" srcOrd="1" destOrd="0" parTransId="{34CA173A-2D0D-43B8-AC92-7342536DD3F7}" sibTransId="{31F2DB7F-A0A3-4E20-B01E-39930190EB3A}"/>
    <dgm:cxn modelId="{3AE0BFAA-786B-4A10-9B87-B7B3C3390A19}" srcId="{12247B70-DE00-4AE3-9B7C-F603AB42FD4D}" destId="{745BB641-33BD-4ECD-967A-219F4695F164}" srcOrd="2" destOrd="0" parTransId="{9873A02F-7BAE-46FB-845E-EB4FD885BCF1}" sibTransId="{871E0D09-9C25-41D0-8A4B-2AE0613BA05A}"/>
    <dgm:cxn modelId="{98D09DB0-D777-4BAF-8399-032D64A3262B}" type="presOf" srcId="{F198883B-092D-420B-8C3F-2EAFB8C2E93C}" destId="{F0C6FC96-F4DC-47B1-A113-0558494F040F}" srcOrd="0" destOrd="0" presId="urn:microsoft.com/office/officeart/2005/8/layout/lProcess2"/>
    <dgm:cxn modelId="{1ECF41BA-7703-4329-9F6B-F2CED54CC72E}" type="presOf" srcId="{F9EB1554-DE70-4511-89D3-E1A5C8841224}" destId="{8FF5CA0B-6788-4954-9372-8AB346ACC219}" srcOrd="0" destOrd="0" presId="urn:microsoft.com/office/officeart/2005/8/layout/lProcess2"/>
    <dgm:cxn modelId="{142D87BB-A13F-4C41-880E-1A714C3B7B55}" type="presOf" srcId="{7B30E2F3-94B7-4F74-B6D3-2176435FD2CC}" destId="{9AC8256F-8634-4E4B-AD57-F38AF4870F82}" srcOrd="0" destOrd="0" presId="urn:microsoft.com/office/officeart/2005/8/layout/lProcess2"/>
    <dgm:cxn modelId="{FD4EDEBB-200F-44FD-82EB-6D37501BD324}" type="presOf" srcId="{24E5E2A4-4ED4-4749-9374-28154D0BF849}" destId="{DE48B85D-E908-42F5-8E14-886CB8CA4A91}" srcOrd="0" destOrd="0" presId="urn:microsoft.com/office/officeart/2005/8/layout/lProcess2"/>
    <dgm:cxn modelId="{EB269EBD-23F8-457B-BB1A-4C0AA20DBAFB}" type="presOf" srcId="{F3FA7DD2-122A-444B-BDAE-38844B15BAF2}" destId="{19530E40-8318-48A5-BCEA-B819279D74C0}" srcOrd="0" destOrd="0" presId="urn:microsoft.com/office/officeart/2005/8/layout/lProcess2"/>
    <dgm:cxn modelId="{4AFE70BE-4448-449A-B6B8-D06C0342AD25}" srcId="{15C15AD6-F47D-4482-8754-609CB424C325}" destId="{78D0485A-A1F4-4CC2-B5E5-F3FF11DC111E}" srcOrd="2" destOrd="0" parTransId="{91326122-BC5F-45A5-9F1E-FF6534893E95}" sibTransId="{E85DB9DB-BAA5-420F-BFD6-BFDF3EBC53BB}"/>
    <dgm:cxn modelId="{0494F5BE-95BF-4488-A688-E9E71C057359}" type="presOf" srcId="{1ADD4C0E-1B74-44B7-8840-BF41F9CC55B8}" destId="{33F97268-B59D-4029-AD44-B79F9FB16C1C}" srcOrd="0" destOrd="0" presId="urn:microsoft.com/office/officeart/2005/8/layout/lProcess2"/>
    <dgm:cxn modelId="{D9F405C7-C88E-4601-BD29-B0B57469D7AF}" srcId="{A02D1F64-E03F-48BA-93B2-C27CCD4C448A}" destId="{D72BC83B-C8C5-406A-82D3-187FB99D90A1}" srcOrd="2" destOrd="0" parTransId="{97188A4D-D551-4F2C-831E-FDD06595EF46}" sibTransId="{944E2456-9E6B-4096-B8D6-9E7014AE09C5}"/>
    <dgm:cxn modelId="{A4DE6ACA-8166-4C69-ADA7-D886CFB44F15}" srcId="{A02D1F64-E03F-48BA-93B2-C27CCD4C448A}" destId="{D7E512C9-7F2F-4686-AC6C-BA4C5F1553A7}" srcOrd="4" destOrd="0" parTransId="{11EE8B12-1627-4762-B5E4-856E2155C9EE}" sibTransId="{7F73B339-5B6A-4D68-9D1D-EAF49CBE0323}"/>
    <dgm:cxn modelId="{34CD38CF-8F9F-4695-952E-31B76E94798C}" type="presOf" srcId="{F832ED2F-209D-49BC-B8A9-39C3B75C142D}" destId="{B5504832-48A8-48DD-90F0-414B8E8975BC}" srcOrd="0" destOrd="0" presId="urn:microsoft.com/office/officeart/2005/8/layout/lProcess2"/>
    <dgm:cxn modelId="{F64273D4-19A5-423D-9A02-D198B0BAFF90}" type="presOf" srcId="{733EE0BC-E011-43FC-86B8-CA2B9519EE7C}" destId="{4B0EF3BD-51A5-4773-8A9B-E8E7B7183812}" srcOrd="0" destOrd="0" presId="urn:microsoft.com/office/officeart/2005/8/layout/lProcess2"/>
    <dgm:cxn modelId="{66F875D7-420D-4522-B750-749FC64241EF}" srcId="{12247B70-DE00-4AE3-9B7C-F603AB42FD4D}" destId="{C9550CF0-8A7C-4897-822C-D98C9E77277F}" srcOrd="3" destOrd="0" parTransId="{7A3B751B-0301-447F-8562-DA4C73679889}" sibTransId="{91066374-9F0F-4E8E-B239-96F8C20507E1}"/>
    <dgm:cxn modelId="{0B71FCD7-18E1-4820-83F2-5AC39EE326FC}" type="presOf" srcId="{225D0FD8-FE27-436B-B378-A508B88DC62E}" destId="{520DF38F-E414-447C-ADB9-E740E6393344}" srcOrd="0" destOrd="0" presId="urn:microsoft.com/office/officeart/2005/8/layout/lProcess2"/>
    <dgm:cxn modelId="{6B2178DC-E19C-4565-9DE5-2E03232F5463}" type="presOf" srcId="{242F04CD-A59D-4F4A-9697-33E9ABF7C020}" destId="{86A32D88-7D7B-44A0-9D9F-E70090FF2246}" srcOrd="0" destOrd="0" presId="urn:microsoft.com/office/officeart/2005/8/layout/lProcess2"/>
    <dgm:cxn modelId="{445929DD-4DC7-493D-85EB-81A8562F74F5}" type="presOf" srcId="{887C7DEE-CB93-4FE5-BF9F-7A66271A57ED}" destId="{CFD82E52-AE36-47C5-94FC-BD8C83B8671B}" srcOrd="0" destOrd="0" presId="urn:microsoft.com/office/officeart/2005/8/layout/lProcess2"/>
    <dgm:cxn modelId="{B69C30DE-B836-447E-8550-62BDAE9EDDAD}" type="presOf" srcId="{664518F8-B45C-439A-8753-A4F61CC682A4}" destId="{A2BC89C9-01DB-4360-9D84-C873A85CED59}" srcOrd="0" destOrd="0" presId="urn:microsoft.com/office/officeart/2005/8/layout/lProcess2"/>
    <dgm:cxn modelId="{E2853DDE-844D-4D7E-89E8-FF66B9AE6B14}" type="presOf" srcId="{15C15AD6-F47D-4482-8754-609CB424C325}" destId="{A2D1DC53-2D0A-48ED-A377-3E82CA84D9BD}" srcOrd="0" destOrd="0" presId="urn:microsoft.com/office/officeart/2005/8/layout/lProcess2"/>
    <dgm:cxn modelId="{C7B138DF-AB96-462B-99DB-782BD8929D2C}" type="presOf" srcId="{78D0485A-A1F4-4CC2-B5E5-F3FF11DC111E}" destId="{E79423B1-A2C4-4147-B1E6-D0120FC74D15}" srcOrd="0" destOrd="0" presId="urn:microsoft.com/office/officeart/2005/8/layout/lProcess2"/>
    <dgm:cxn modelId="{F012CEDF-5B7C-455C-8339-D602C1896E14}" srcId="{12247B70-DE00-4AE3-9B7C-F603AB42FD4D}" destId="{4CEEF0AE-0FA0-4157-83C3-CCF4AA1532F8}" srcOrd="7" destOrd="0" parTransId="{379FBC27-64D9-4049-9830-02DFC609BE60}" sibTransId="{3B93F9AC-3D6E-4C5F-BCB3-BCE658D60BC4}"/>
    <dgm:cxn modelId="{487AC3E7-6CE6-4B3D-A660-CCD134DB94A2}" type="presOf" srcId="{E9D901A9-79DF-427D-A5A2-74F7D7258B2A}" destId="{77FEDDB5-EF60-44C4-BC24-A215F417FABB}" srcOrd="0" destOrd="0" presId="urn:microsoft.com/office/officeart/2005/8/layout/lProcess2"/>
    <dgm:cxn modelId="{D112EEEE-9074-4901-BB0F-9B9B1551D03F}" type="presOf" srcId="{12247B70-DE00-4AE3-9B7C-F603AB42FD4D}" destId="{6ED0BC9C-3F46-47A9-B718-D0CD4FBF699A}" srcOrd="1" destOrd="0" presId="urn:microsoft.com/office/officeart/2005/8/layout/lProcess2"/>
    <dgm:cxn modelId="{F1B523F1-F1E8-48C3-B489-C8DAB7FA5CE5}" type="presOf" srcId="{8C1C5F5C-586E-4A76-8783-69F81AD9A0A3}" destId="{16401442-6DC8-4D5A-872F-DB8F1F145E87}" srcOrd="0" destOrd="0" presId="urn:microsoft.com/office/officeart/2005/8/layout/lProcess2"/>
    <dgm:cxn modelId="{1AF597FC-6A22-4DB3-8275-80771A2C9873}" type="presOf" srcId="{4CEEF0AE-0FA0-4157-83C3-CCF4AA1532F8}" destId="{F7B95ACF-53D3-46DA-A5D2-6BEBC07BDC77}" srcOrd="0" destOrd="0" presId="urn:microsoft.com/office/officeart/2005/8/layout/lProcess2"/>
    <dgm:cxn modelId="{AA3EE1FD-16AA-40B2-871B-CB4A3118B109}" srcId="{12247B70-DE00-4AE3-9B7C-F603AB42FD4D}" destId="{1E3E9539-0C86-42B3-9FFE-C4BBD25C9F3F}" srcOrd="5" destOrd="0" parTransId="{98CB2289-4DF1-449E-A979-E14A3139705B}" sibTransId="{9C7ED846-0515-4E65-8164-2F9A1D39767F}"/>
    <dgm:cxn modelId="{B896A3C8-3584-4EF8-A967-F66232AB9905}" type="presParOf" srcId="{DB17F50D-5309-40D0-83CD-FA686087D10C}" destId="{DC0885D0-7853-43D2-8A2F-2FC7317E648A}" srcOrd="0" destOrd="0" presId="urn:microsoft.com/office/officeart/2005/8/layout/lProcess2"/>
    <dgm:cxn modelId="{C7A2AFFF-4542-415C-9798-85FEBD6C55E0}" type="presParOf" srcId="{DC0885D0-7853-43D2-8A2F-2FC7317E648A}" destId="{66A9124A-5A3F-4609-8F7E-0DF206FAB02B}" srcOrd="0" destOrd="0" presId="urn:microsoft.com/office/officeart/2005/8/layout/lProcess2"/>
    <dgm:cxn modelId="{BC36F921-75EF-46E1-BF87-6076E0D0297F}" type="presParOf" srcId="{DC0885D0-7853-43D2-8A2F-2FC7317E648A}" destId="{1B439C47-4242-43C0-92B7-D67B42430F19}" srcOrd="1" destOrd="0" presId="urn:microsoft.com/office/officeart/2005/8/layout/lProcess2"/>
    <dgm:cxn modelId="{BF56E23B-52EC-4FE0-8F73-50B94A49965C}" type="presParOf" srcId="{DC0885D0-7853-43D2-8A2F-2FC7317E648A}" destId="{708FBFF7-0C8B-4E16-8CDE-0BCF8EEC9EB5}" srcOrd="2" destOrd="0" presId="urn:microsoft.com/office/officeart/2005/8/layout/lProcess2"/>
    <dgm:cxn modelId="{4320B88A-8724-489A-9B6F-63F414EF9AEC}" type="presParOf" srcId="{708FBFF7-0C8B-4E16-8CDE-0BCF8EEC9EB5}" destId="{6175DC36-205A-4EE4-AB77-A163084F2D35}" srcOrd="0" destOrd="0" presId="urn:microsoft.com/office/officeart/2005/8/layout/lProcess2"/>
    <dgm:cxn modelId="{2BC5F985-1D09-4D2D-8FCF-25AE94177602}" type="presParOf" srcId="{6175DC36-205A-4EE4-AB77-A163084F2D35}" destId="{C2977853-6B70-4B17-A819-DCAF5FF2A968}" srcOrd="0" destOrd="0" presId="urn:microsoft.com/office/officeart/2005/8/layout/lProcess2"/>
    <dgm:cxn modelId="{9D311753-4FE7-464D-97EF-61FE8802BCA9}" type="presParOf" srcId="{6175DC36-205A-4EE4-AB77-A163084F2D35}" destId="{FC162ECA-74A7-42F6-9BB6-BC79F52877AE}" srcOrd="1" destOrd="0" presId="urn:microsoft.com/office/officeart/2005/8/layout/lProcess2"/>
    <dgm:cxn modelId="{08B94316-6ED4-4EEF-82E4-1C598E65614C}" type="presParOf" srcId="{6175DC36-205A-4EE4-AB77-A163084F2D35}" destId="{F0C6FC96-F4DC-47B1-A113-0558494F040F}" srcOrd="2" destOrd="0" presId="urn:microsoft.com/office/officeart/2005/8/layout/lProcess2"/>
    <dgm:cxn modelId="{34017D82-FC8F-482F-9ECD-094AF2B43A7B}" type="presParOf" srcId="{6175DC36-205A-4EE4-AB77-A163084F2D35}" destId="{16DCBAF8-028A-4AB3-AD53-64C4F313BEA3}" srcOrd="3" destOrd="0" presId="urn:microsoft.com/office/officeart/2005/8/layout/lProcess2"/>
    <dgm:cxn modelId="{81FB4D83-020C-4C97-A947-746F99439271}" type="presParOf" srcId="{6175DC36-205A-4EE4-AB77-A163084F2D35}" destId="{00EA7D21-36C6-404C-A9A3-9C430838053C}" srcOrd="4" destOrd="0" presId="urn:microsoft.com/office/officeart/2005/8/layout/lProcess2"/>
    <dgm:cxn modelId="{E65ED8C8-F6A2-4B66-BDA8-E27725D01A4F}" type="presParOf" srcId="{6175DC36-205A-4EE4-AB77-A163084F2D35}" destId="{EFBC1BB0-8944-484B-A1E5-01416CF8B2C6}" srcOrd="5" destOrd="0" presId="urn:microsoft.com/office/officeart/2005/8/layout/lProcess2"/>
    <dgm:cxn modelId="{0278A516-2E04-4968-9E6B-FD3896442F59}" type="presParOf" srcId="{6175DC36-205A-4EE4-AB77-A163084F2D35}" destId="{19530E40-8318-48A5-BCEA-B819279D74C0}" srcOrd="6" destOrd="0" presId="urn:microsoft.com/office/officeart/2005/8/layout/lProcess2"/>
    <dgm:cxn modelId="{FEB96C58-6298-4229-95B0-54E0B40F9485}" type="presParOf" srcId="{6175DC36-205A-4EE4-AB77-A163084F2D35}" destId="{BB7FED23-7ED7-4986-90D5-7F5221EBAD3F}" srcOrd="7" destOrd="0" presId="urn:microsoft.com/office/officeart/2005/8/layout/lProcess2"/>
    <dgm:cxn modelId="{ADF4F00F-B471-4B1C-AA9B-FF59BAAB943C}" type="presParOf" srcId="{6175DC36-205A-4EE4-AB77-A163084F2D35}" destId="{E01E90BC-7C91-44C5-ABAD-7C389F744F02}" srcOrd="8" destOrd="0" presId="urn:microsoft.com/office/officeart/2005/8/layout/lProcess2"/>
    <dgm:cxn modelId="{87C02909-D400-4B66-B1A5-480FCBB80D95}" type="presParOf" srcId="{6175DC36-205A-4EE4-AB77-A163084F2D35}" destId="{7CE693E9-2B76-42B1-9C44-1D887CAB4321}" srcOrd="9" destOrd="0" presId="urn:microsoft.com/office/officeart/2005/8/layout/lProcess2"/>
    <dgm:cxn modelId="{1666E81F-2112-4BF8-AC2E-55F600D2537D}" type="presParOf" srcId="{6175DC36-205A-4EE4-AB77-A163084F2D35}" destId="{33F97268-B59D-4029-AD44-B79F9FB16C1C}" srcOrd="10" destOrd="0" presId="urn:microsoft.com/office/officeart/2005/8/layout/lProcess2"/>
    <dgm:cxn modelId="{4C831F12-E432-4C85-8F8A-C2939512E023}" type="presParOf" srcId="{6175DC36-205A-4EE4-AB77-A163084F2D35}" destId="{73BAF09F-C47F-412F-B372-BBAAB4E27E35}" srcOrd="11" destOrd="0" presId="urn:microsoft.com/office/officeart/2005/8/layout/lProcess2"/>
    <dgm:cxn modelId="{52A9BA92-B9FE-4E34-96AC-A433872A93DD}" type="presParOf" srcId="{6175DC36-205A-4EE4-AB77-A163084F2D35}" destId="{9AC8256F-8634-4E4B-AD57-F38AF4870F82}" srcOrd="12" destOrd="0" presId="urn:microsoft.com/office/officeart/2005/8/layout/lProcess2"/>
    <dgm:cxn modelId="{613A00E3-4923-463E-B66F-F814D3D18A69}" type="presParOf" srcId="{6175DC36-205A-4EE4-AB77-A163084F2D35}" destId="{5C90EB5C-7015-4DDC-8866-CD76D963FC75}" srcOrd="13" destOrd="0" presId="urn:microsoft.com/office/officeart/2005/8/layout/lProcess2"/>
    <dgm:cxn modelId="{AFD5F9F4-8D2F-4373-B57F-57F23D72727A}" type="presParOf" srcId="{6175DC36-205A-4EE4-AB77-A163084F2D35}" destId="{DE48B85D-E908-42F5-8E14-886CB8CA4A91}" srcOrd="14" destOrd="0" presId="urn:microsoft.com/office/officeart/2005/8/layout/lProcess2"/>
    <dgm:cxn modelId="{FCDCC533-E4D6-466D-AB56-6D659FD5A73A}" type="presParOf" srcId="{6175DC36-205A-4EE4-AB77-A163084F2D35}" destId="{72CC0C79-45F6-4695-A74D-960F74A1DE59}" srcOrd="15" destOrd="0" presId="urn:microsoft.com/office/officeart/2005/8/layout/lProcess2"/>
    <dgm:cxn modelId="{7D498279-B163-4126-AB33-81D3D2F32DE0}" type="presParOf" srcId="{6175DC36-205A-4EE4-AB77-A163084F2D35}" destId="{A2BC89C9-01DB-4360-9D84-C873A85CED59}" srcOrd="16" destOrd="0" presId="urn:microsoft.com/office/officeart/2005/8/layout/lProcess2"/>
    <dgm:cxn modelId="{6D394CDF-6C26-4D04-9270-0B1D36901C8F}" type="presParOf" srcId="{DB17F50D-5309-40D0-83CD-FA686087D10C}" destId="{DC9D61E4-7E0D-4790-9B7B-E53FEA3C8E45}" srcOrd="1" destOrd="0" presId="urn:microsoft.com/office/officeart/2005/8/layout/lProcess2"/>
    <dgm:cxn modelId="{C0802185-91AD-4141-A6EF-C5C1038374CA}" type="presParOf" srcId="{DB17F50D-5309-40D0-83CD-FA686087D10C}" destId="{9D918EBA-424E-443C-970A-D3A7FDBE8353}" srcOrd="2" destOrd="0" presId="urn:microsoft.com/office/officeart/2005/8/layout/lProcess2"/>
    <dgm:cxn modelId="{4A3D4D20-868E-4A8F-9DC4-8410F8865F94}" type="presParOf" srcId="{9D918EBA-424E-443C-970A-D3A7FDBE8353}" destId="{A2D1DC53-2D0A-48ED-A377-3E82CA84D9BD}" srcOrd="0" destOrd="0" presId="urn:microsoft.com/office/officeart/2005/8/layout/lProcess2"/>
    <dgm:cxn modelId="{FB83B0EA-B3CD-461E-95B6-698AEF51FD9F}" type="presParOf" srcId="{9D918EBA-424E-443C-970A-D3A7FDBE8353}" destId="{1D548C81-2FFE-4F66-AA55-EFD125638719}" srcOrd="1" destOrd="0" presId="urn:microsoft.com/office/officeart/2005/8/layout/lProcess2"/>
    <dgm:cxn modelId="{E6D2FA4C-51EC-4829-ACEE-B607B6B0BA44}" type="presParOf" srcId="{9D918EBA-424E-443C-970A-D3A7FDBE8353}" destId="{71B9B75A-D4A7-43CB-B755-2D23BBE59ABB}" srcOrd="2" destOrd="0" presId="urn:microsoft.com/office/officeart/2005/8/layout/lProcess2"/>
    <dgm:cxn modelId="{99E49F1E-B21D-4E25-9637-A9C31FF2D054}" type="presParOf" srcId="{71B9B75A-D4A7-43CB-B755-2D23BBE59ABB}" destId="{E1E957C7-82A2-44EF-A691-37B3D4C9784A}" srcOrd="0" destOrd="0" presId="urn:microsoft.com/office/officeart/2005/8/layout/lProcess2"/>
    <dgm:cxn modelId="{D50817E5-2555-4A64-9004-F2D22ED9F0C1}" type="presParOf" srcId="{E1E957C7-82A2-44EF-A691-37B3D4C9784A}" destId="{7FF70081-F1D4-4A8E-AA85-B36AB99283B1}" srcOrd="0" destOrd="0" presId="urn:microsoft.com/office/officeart/2005/8/layout/lProcess2"/>
    <dgm:cxn modelId="{89C74EAE-8C62-4F2F-922A-12D241754310}" type="presParOf" srcId="{E1E957C7-82A2-44EF-A691-37B3D4C9784A}" destId="{F649AE3B-AC3B-446E-B235-7A28F08EE8AF}" srcOrd="1" destOrd="0" presId="urn:microsoft.com/office/officeart/2005/8/layout/lProcess2"/>
    <dgm:cxn modelId="{3291390D-E824-4CF3-841A-5A38B289808C}" type="presParOf" srcId="{E1E957C7-82A2-44EF-A691-37B3D4C9784A}" destId="{77FEDDB5-EF60-44C4-BC24-A215F417FABB}" srcOrd="2" destOrd="0" presId="urn:microsoft.com/office/officeart/2005/8/layout/lProcess2"/>
    <dgm:cxn modelId="{A44BE25D-B1CC-4E02-9D25-069DFBECC782}" type="presParOf" srcId="{E1E957C7-82A2-44EF-A691-37B3D4C9784A}" destId="{5F74574D-8F12-4F5F-863A-29F1F64512AE}" srcOrd="3" destOrd="0" presId="urn:microsoft.com/office/officeart/2005/8/layout/lProcess2"/>
    <dgm:cxn modelId="{687E2FAE-EF1C-4C0A-BAEB-70264A6DE921}" type="presParOf" srcId="{E1E957C7-82A2-44EF-A691-37B3D4C9784A}" destId="{E79423B1-A2C4-4147-B1E6-D0120FC74D15}" srcOrd="4" destOrd="0" presId="urn:microsoft.com/office/officeart/2005/8/layout/lProcess2"/>
    <dgm:cxn modelId="{06AE1E26-CBE0-4519-AFB3-20A74E47DD1F}" type="presParOf" srcId="{E1E957C7-82A2-44EF-A691-37B3D4C9784A}" destId="{4BC753AD-B188-48F7-A3D1-27E66C73B261}" srcOrd="5" destOrd="0" presId="urn:microsoft.com/office/officeart/2005/8/layout/lProcess2"/>
    <dgm:cxn modelId="{AD2672A5-E818-4106-9382-994D6763AFEE}" type="presParOf" srcId="{E1E957C7-82A2-44EF-A691-37B3D4C9784A}" destId="{B5504832-48A8-48DD-90F0-414B8E8975BC}" srcOrd="6" destOrd="0" presId="urn:microsoft.com/office/officeart/2005/8/layout/lProcess2"/>
    <dgm:cxn modelId="{D2BAE0F7-D16D-4319-8CFF-18D6FCD1BCDF}" type="presParOf" srcId="{E1E957C7-82A2-44EF-A691-37B3D4C9784A}" destId="{AA61D1D5-81CC-4BE5-AB69-5CFA286D084E}" srcOrd="7" destOrd="0" presId="urn:microsoft.com/office/officeart/2005/8/layout/lProcess2"/>
    <dgm:cxn modelId="{C1015CFA-8D06-4CC1-ABEC-8C54EA21535B}" type="presParOf" srcId="{E1E957C7-82A2-44EF-A691-37B3D4C9784A}" destId="{F1AF8F84-7FB7-4C30-8A78-24985D4DFE9C}" srcOrd="8" destOrd="0" presId="urn:microsoft.com/office/officeart/2005/8/layout/lProcess2"/>
    <dgm:cxn modelId="{0E2304C6-C41D-4E68-95C7-63E539D3C2E9}" type="presParOf" srcId="{E1E957C7-82A2-44EF-A691-37B3D4C9784A}" destId="{A4D82786-AFBD-4EF1-8B48-3FA87C98E13D}" srcOrd="9" destOrd="0" presId="urn:microsoft.com/office/officeart/2005/8/layout/lProcess2"/>
    <dgm:cxn modelId="{A5B6F16A-E164-4B25-9D49-088985737A4F}" type="presParOf" srcId="{E1E957C7-82A2-44EF-A691-37B3D4C9784A}" destId="{86A32D88-7D7B-44A0-9D9F-E70090FF2246}" srcOrd="10" destOrd="0" presId="urn:microsoft.com/office/officeart/2005/8/layout/lProcess2"/>
    <dgm:cxn modelId="{5F87D4D0-4D9E-4839-9EA4-A0C4373E48DA}" type="presParOf" srcId="{E1E957C7-82A2-44EF-A691-37B3D4C9784A}" destId="{60B8E763-721A-4291-8C0D-12907FE395F0}" srcOrd="11" destOrd="0" presId="urn:microsoft.com/office/officeart/2005/8/layout/lProcess2"/>
    <dgm:cxn modelId="{75DE23A4-5C01-4E01-9373-BEA34BEC4F58}" type="presParOf" srcId="{E1E957C7-82A2-44EF-A691-37B3D4C9784A}" destId="{4B0EF3BD-51A5-4773-8A9B-E8E7B7183812}" srcOrd="12" destOrd="0" presId="urn:microsoft.com/office/officeart/2005/8/layout/lProcess2"/>
    <dgm:cxn modelId="{27BDDAA6-C38F-4341-8D0A-050BF1EB58BF}" type="presParOf" srcId="{E1E957C7-82A2-44EF-A691-37B3D4C9784A}" destId="{3EDD4A41-962A-4257-8C8B-8FC1A9356550}" srcOrd="13" destOrd="0" presId="urn:microsoft.com/office/officeart/2005/8/layout/lProcess2"/>
    <dgm:cxn modelId="{1212FAE1-BE06-4172-8573-6E0089AA41BA}" type="presParOf" srcId="{E1E957C7-82A2-44EF-A691-37B3D4C9784A}" destId="{869C271F-3066-4D2C-A9E1-C3A21D79B077}" srcOrd="14" destOrd="0" presId="urn:microsoft.com/office/officeart/2005/8/layout/lProcess2"/>
    <dgm:cxn modelId="{FFDE0F13-D1BF-4529-AA95-C00BDA0237BB}" type="presParOf" srcId="{E1E957C7-82A2-44EF-A691-37B3D4C9784A}" destId="{C68061DD-1E9F-4DA1-A46C-73928A540DA1}" srcOrd="15" destOrd="0" presId="urn:microsoft.com/office/officeart/2005/8/layout/lProcess2"/>
    <dgm:cxn modelId="{CFA8DD6D-8C41-48DE-B049-769CA01D93C8}" type="presParOf" srcId="{E1E957C7-82A2-44EF-A691-37B3D4C9784A}" destId="{16401442-6DC8-4D5A-872F-DB8F1F145E87}" srcOrd="16" destOrd="0" presId="urn:microsoft.com/office/officeart/2005/8/layout/lProcess2"/>
    <dgm:cxn modelId="{4CAD0FC0-A005-4212-B6BF-CE23754D0C14}" type="presParOf" srcId="{DB17F50D-5309-40D0-83CD-FA686087D10C}" destId="{3CFB11C4-2F38-446F-BCB2-646A27B37BEA}" srcOrd="3" destOrd="0" presId="urn:microsoft.com/office/officeart/2005/8/layout/lProcess2"/>
    <dgm:cxn modelId="{A3CA9721-35DC-486D-BE3D-DE915E8B5E4F}" type="presParOf" srcId="{DB17F50D-5309-40D0-83CD-FA686087D10C}" destId="{89AB3AF6-779A-4016-8707-6CF6CCC1AFE5}" srcOrd="4" destOrd="0" presId="urn:microsoft.com/office/officeart/2005/8/layout/lProcess2"/>
    <dgm:cxn modelId="{26A57DAD-8952-4282-894E-8CD61DCB4CFC}" type="presParOf" srcId="{89AB3AF6-779A-4016-8707-6CF6CCC1AFE5}" destId="{C76BBA79-9E6C-4641-8A80-9E0E850ACFEB}" srcOrd="0" destOrd="0" presId="urn:microsoft.com/office/officeart/2005/8/layout/lProcess2"/>
    <dgm:cxn modelId="{B640E89B-5F6C-4707-A8DF-198B7D99F8BE}" type="presParOf" srcId="{89AB3AF6-779A-4016-8707-6CF6CCC1AFE5}" destId="{6ED0BC9C-3F46-47A9-B718-D0CD4FBF699A}" srcOrd="1" destOrd="0" presId="urn:microsoft.com/office/officeart/2005/8/layout/lProcess2"/>
    <dgm:cxn modelId="{8220539C-C785-4280-8DF6-87D9730909FA}" type="presParOf" srcId="{89AB3AF6-779A-4016-8707-6CF6CCC1AFE5}" destId="{F4F8C02A-0398-4D30-82C3-AE4744F233B2}" srcOrd="2" destOrd="0" presId="urn:microsoft.com/office/officeart/2005/8/layout/lProcess2"/>
    <dgm:cxn modelId="{7FC383CF-ED6B-4C74-AC54-579A6339B3FF}" type="presParOf" srcId="{F4F8C02A-0398-4D30-82C3-AE4744F233B2}" destId="{F7B0B9A4-54A8-438C-B82C-EF9B222E8F9D}" srcOrd="0" destOrd="0" presId="urn:microsoft.com/office/officeart/2005/8/layout/lProcess2"/>
    <dgm:cxn modelId="{FD753629-B8E0-46C4-8F79-7E94C4F54CF4}" type="presParOf" srcId="{F7B0B9A4-54A8-438C-B82C-EF9B222E8F9D}" destId="{CFD82E52-AE36-47C5-94FC-BD8C83B8671B}" srcOrd="0" destOrd="0" presId="urn:microsoft.com/office/officeart/2005/8/layout/lProcess2"/>
    <dgm:cxn modelId="{B5EB6CBB-6759-459C-88A9-86363501B360}" type="presParOf" srcId="{F7B0B9A4-54A8-438C-B82C-EF9B222E8F9D}" destId="{350DABC9-4357-4228-9400-90EE6FB6CA93}" srcOrd="1" destOrd="0" presId="urn:microsoft.com/office/officeart/2005/8/layout/lProcess2"/>
    <dgm:cxn modelId="{7663ECFE-631D-49BA-975D-E709F943C6B0}" type="presParOf" srcId="{F7B0B9A4-54A8-438C-B82C-EF9B222E8F9D}" destId="{8FF5CA0B-6788-4954-9372-8AB346ACC219}" srcOrd="2" destOrd="0" presId="urn:microsoft.com/office/officeart/2005/8/layout/lProcess2"/>
    <dgm:cxn modelId="{C4EF066E-D9AC-4C48-82CA-C3A9AD504377}" type="presParOf" srcId="{F7B0B9A4-54A8-438C-B82C-EF9B222E8F9D}" destId="{AE0A308B-7C26-4297-BBD0-9DD048DBF8B3}" srcOrd="3" destOrd="0" presId="urn:microsoft.com/office/officeart/2005/8/layout/lProcess2"/>
    <dgm:cxn modelId="{E42A14D3-AFB9-4EFF-B742-FD38CDAA2233}" type="presParOf" srcId="{F7B0B9A4-54A8-438C-B82C-EF9B222E8F9D}" destId="{AE89C3DE-6E93-4BB0-8148-4A4A2B001388}" srcOrd="4" destOrd="0" presId="urn:microsoft.com/office/officeart/2005/8/layout/lProcess2"/>
    <dgm:cxn modelId="{702DB741-8696-46CB-9A30-39979AF28F3E}" type="presParOf" srcId="{F7B0B9A4-54A8-438C-B82C-EF9B222E8F9D}" destId="{E2C3B66D-1BF5-4531-BE36-97B31D02C83A}" srcOrd="5" destOrd="0" presId="urn:microsoft.com/office/officeart/2005/8/layout/lProcess2"/>
    <dgm:cxn modelId="{7388BA95-685D-47C0-9912-F9BE438A8E71}" type="presParOf" srcId="{F7B0B9A4-54A8-438C-B82C-EF9B222E8F9D}" destId="{4A6E2185-9CDC-4170-AB98-55DF075DFDD1}" srcOrd="6" destOrd="0" presId="urn:microsoft.com/office/officeart/2005/8/layout/lProcess2"/>
    <dgm:cxn modelId="{0B39AFA8-964E-4D21-ACC8-1DB152D4A2B8}" type="presParOf" srcId="{F7B0B9A4-54A8-438C-B82C-EF9B222E8F9D}" destId="{9A8F6FC9-B573-46CB-9A0B-DA99A5CF6231}" srcOrd="7" destOrd="0" presId="urn:microsoft.com/office/officeart/2005/8/layout/lProcess2"/>
    <dgm:cxn modelId="{C893365F-4426-4F36-BFF1-319C8014BDA2}" type="presParOf" srcId="{F7B0B9A4-54A8-438C-B82C-EF9B222E8F9D}" destId="{520DF38F-E414-447C-ADB9-E740E6393344}" srcOrd="8" destOrd="0" presId="urn:microsoft.com/office/officeart/2005/8/layout/lProcess2"/>
    <dgm:cxn modelId="{ACA29CD0-5A46-4DE4-84E9-7ABF91B22D99}" type="presParOf" srcId="{F7B0B9A4-54A8-438C-B82C-EF9B222E8F9D}" destId="{B5F38B38-EA7F-42DF-ABE4-23BF8A686E9E}" srcOrd="9" destOrd="0" presId="urn:microsoft.com/office/officeart/2005/8/layout/lProcess2"/>
    <dgm:cxn modelId="{645B761E-5BFF-4AE7-AA1D-28614FD333DE}" type="presParOf" srcId="{F7B0B9A4-54A8-438C-B82C-EF9B222E8F9D}" destId="{C103AD28-835F-4B83-B142-0F212228C367}" srcOrd="10" destOrd="0" presId="urn:microsoft.com/office/officeart/2005/8/layout/lProcess2"/>
    <dgm:cxn modelId="{784B8D54-E3BE-4AF9-9730-E10180CD79F8}" type="presParOf" srcId="{F7B0B9A4-54A8-438C-B82C-EF9B222E8F9D}" destId="{1906B012-0A7B-43F6-9D5F-DABFA09623F9}" srcOrd="11" destOrd="0" presId="urn:microsoft.com/office/officeart/2005/8/layout/lProcess2"/>
    <dgm:cxn modelId="{9437932A-716F-41A8-A026-6EA54B7DBEF5}" type="presParOf" srcId="{F7B0B9A4-54A8-438C-B82C-EF9B222E8F9D}" destId="{03582525-B176-432A-9852-5DD0B2431294}" srcOrd="12" destOrd="0" presId="urn:microsoft.com/office/officeart/2005/8/layout/lProcess2"/>
    <dgm:cxn modelId="{D8390010-A62B-4F38-933A-2C40BD141A76}" type="presParOf" srcId="{F7B0B9A4-54A8-438C-B82C-EF9B222E8F9D}" destId="{3911B009-5370-494D-B3BD-B8073115B664}" srcOrd="13" destOrd="0" presId="urn:microsoft.com/office/officeart/2005/8/layout/lProcess2"/>
    <dgm:cxn modelId="{9487CDF4-CBD0-4022-936F-B5980EEB1098}" type="presParOf" srcId="{F7B0B9A4-54A8-438C-B82C-EF9B222E8F9D}" destId="{F7B95ACF-53D3-46DA-A5D2-6BEBC07BDC77}" srcOrd="14" destOrd="0" presId="urn:microsoft.com/office/officeart/2005/8/layout/lProcess2"/>
    <dgm:cxn modelId="{B7E688CF-A53B-42E4-948A-EE722FA7CF95}" type="presParOf" srcId="{F7B0B9A4-54A8-438C-B82C-EF9B222E8F9D}" destId="{BCE84452-6806-4721-B109-7A0748FB858A}" srcOrd="15" destOrd="0" presId="urn:microsoft.com/office/officeart/2005/8/layout/lProcess2"/>
    <dgm:cxn modelId="{6E01AEEB-ED1C-42EF-9C4C-0F581292563B}" type="presParOf" srcId="{F7B0B9A4-54A8-438C-B82C-EF9B222E8F9D}" destId="{1D37ACBA-A4BE-44D6-B5C4-0ACC81F26820}" srcOrd="1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9CAD6AC-557A-47CE-9044-552068E98E2E}" type="doc">
      <dgm:prSet loTypeId="urn:microsoft.com/office/officeart/2005/8/layout/vList6" loCatId="process" qsTypeId="urn:microsoft.com/office/officeart/2005/8/quickstyle/3d4" qsCatId="3D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83227F41-DEB7-4FF4-8876-85B20F10A8FE}">
      <dgm:prSet phldrT="[Text]" custT="1"/>
      <dgm:spPr/>
      <dgm:t>
        <a:bodyPr/>
        <a:lstStyle/>
        <a:p>
          <a:pPr algn="l"/>
          <a:r>
            <a:rPr lang="en-IN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Indian Science Congress</a:t>
          </a:r>
          <a:endParaRPr lang="en-US" sz="2000" b="1" dirty="0">
            <a:solidFill>
              <a:schemeClr val="bg1"/>
            </a:solidFill>
          </a:endParaRPr>
        </a:p>
      </dgm:t>
    </dgm:pt>
    <dgm:pt modelId="{DBB7A489-B4B3-4836-947D-5AAAF55B504E}" type="parTrans" cxnId="{771DB2B8-0056-4138-B956-226C6CE27830}">
      <dgm:prSet/>
      <dgm:spPr/>
      <dgm:t>
        <a:bodyPr/>
        <a:lstStyle/>
        <a:p>
          <a:endParaRPr lang="en-US"/>
        </a:p>
      </dgm:t>
    </dgm:pt>
    <dgm:pt modelId="{C8DAEC0D-2363-421F-B2E9-315D1172E41E}" type="sibTrans" cxnId="{771DB2B8-0056-4138-B956-226C6CE27830}">
      <dgm:prSet/>
      <dgm:spPr/>
      <dgm:t>
        <a:bodyPr/>
        <a:lstStyle/>
        <a:p>
          <a:endParaRPr lang="en-US"/>
        </a:p>
      </dgm:t>
    </dgm:pt>
    <dgm:pt modelId="{4C772779-690A-43F9-8D49-580772E9AA75}">
      <dgm:prSet phldrT="[Text]"/>
      <dgm:spPr/>
      <dgm:t>
        <a:bodyPr/>
        <a:lstStyle/>
        <a:p>
          <a:r>
            <a:rPr lang="en-IN" b="1">
              <a:latin typeface="Times New Roman" panose="02020603050405020304" pitchFamily="18" charset="0"/>
              <a:cs typeface="Times New Roman" panose="02020603050405020304" pitchFamily="18" charset="0"/>
            </a:rPr>
            <a:t>03</a:t>
          </a:r>
          <a:endParaRPr lang="en-US" dirty="0"/>
        </a:p>
      </dgm:t>
    </dgm:pt>
    <dgm:pt modelId="{F2A2038F-80AB-4CC7-8E9E-07FE509D704D}" type="parTrans" cxnId="{017EB65A-88A3-4BED-B656-3F9C20AAC864}">
      <dgm:prSet/>
      <dgm:spPr/>
      <dgm:t>
        <a:bodyPr/>
        <a:lstStyle/>
        <a:p>
          <a:endParaRPr lang="en-US"/>
        </a:p>
      </dgm:t>
    </dgm:pt>
    <dgm:pt modelId="{783FD7C1-739B-4C06-B348-64E2FB46D2E4}" type="sibTrans" cxnId="{017EB65A-88A3-4BED-B656-3F9C20AAC864}">
      <dgm:prSet/>
      <dgm:spPr/>
      <dgm:t>
        <a:bodyPr/>
        <a:lstStyle/>
        <a:p>
          <a:endParaRPr lang="en-US"/>
        </a:p>
      </dgm:t>
    </dgm:pt>
    <dgm:pt modelId="{6A491592-B618-43C7-9396-FB51EAD97870}">
      <dgm:prSet phldrT="[Text]" custT="1"/>
      <dgm:spPr/>
      <dgm:t>
        <a:bodyPr/>
        <a:lstStyle/>
        <a:p>
          <a:pPr algn="l"/>
          <a:r>
            <a:rPr lang="en-IN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Invited for International Conferences abroad</a:t>
          </a:r>
          <a:endParaRPr lang="en-US" sz="2000" b="1" dirty="0">
            <a:solidFill>
              <a:schemeClr val="bg1"/>
            </a:solidFill>
          </a:endParaRPr>
        </a:p>
      </dgm:t>
    </dgm:pt>
    <dgm:pt modelId="{72CAE5D9-35F4-4DE1-B8F9-5DB254B1B75A}" type="parTrans" cxnId="{0C657A4C-1C1E-4A54-821F-97383C74AAB5}">
      <dgm:prSet/>
      <dgm:spPr/>
      <dgm:t>
        <a:bodyPr/>
        <a:lstStyle/>
        <a:p>
          <a:endParaRPr lang="en-US"/>
        </a:p>
      </dgm:t>
    </dgm:pt>
    <dgm:pt modelId="{192B354D-773A-432E-8D46-2EC5B8B937AC}" type="sibTrans" cxnId="{0C657A4C-1C1E-4A54-821F-97383C74AAB5}">
      <dgm:prSet/>
      <dgm:spPr/>
      <dgm:t>
        <a:bodyPr/>
        <a:lstStyle/>
        <a:p>
          <a:endParaRPr lang="en-US"/>
        </a:p>
      </dgm:t>
    </dgm:pt>
    <dgm:pt modelId="{E0FD47F3-4717-4888-AA13-FDC1D7FE6C3D}">
      <dgm:prSet phldrT="[Text]"/>
      <dgm:spPr/>
      <dgm:t>
        <a:bodyPr/>
        <a:lstStyle/>
        <a:p>
          <a:r>
            <a:rPr lang="en-IN" b="1" dirty="0">
              <a:latin typeface="Times New Roman" panose="02020603050405020304" pitchFamily="18" charset="0"/>
              <a:cs typeface="Times New Roman" panose="02020603050405020304" pitchFamily="18" charset="0"/>
            </a:rPr>
            <a:t>10+                      </a:t>
          </a:r>
          <a:endParaRPr lang="en-US" dirty="0"/>
        </a:p>
      </dgm:t>
    </dgm:pt>
    <dgm:pt modelId="{92CF2B1E-A04E-4C4C-9611-24478089D31E}" type="parTrans" cxnId="{F224EF28-3FA7-4A85-A6E0-37CED105DADB}">
      <dgm:prSet/>
      <dgm:spPr/>
      <dgm:t>
        <a:bodyPr/>
        <a:lstStyle/>
        <a:p>
          <a:endParaRPr lang="en-US"/>
        </a:p>
      </dgm:t>
    </dgm:pt>
    <dgm:pt modelId="{C5227E76-0DF8-4061-A4A0-7AA00373AC14}" type="sibTrans" cxnId="{F224EF28-3FA7-4A85-A6E0-37CED105DADB}">
      <dgm:prSet/>
      <dgm:spPr/>
      <dgm:t>
        <a:bodyPr/>
        <a:lstStyle/>
        <a:p>
          <a:endParaRPr lang="en-US"/>
        </a:p>
      </dgm:t>
    </dgm:pt>
    <dgm:pt modelId="{7BB01E1E-6A1C-473D-823F-29E567E33792}">
      <dgm:prSet custT="1"/>
      <dgm:spPr/>
      <dgm:t>
        <a:bodyPr/>
        <a:lstStyle/>
        <a:p>
          <a:pPr algn="l"/>
          <a:r>
            <a:rPr lang="en-IN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Key Note Lecture in International Conference</a:t>
          </a:r>
          <a:endParaRPr lang="en-US" sz="1800" b="1" dirty="0">
            <a:solidFill>
              <a:schemeClr val="bg1"/>
            </a:solidFill>
          </a:endParaRPr>
        </a:p>
      </dgm:t>
    </dgm:pt>
    <dgm:pt modelId="{501226A3-8E5A-475C-8B24-A3A742D978DD}" type="parTrans" cxnId="{5735FD32-C71F-4465-8491-BD23C4CAF769}">
      <dgm:prSet/>
      <dgm:spPr/>
      <dgm:t>
        <a:bodyPr/>
        <a:lstStyle/>
        <a:p>
          <a:endParaRPr lang="en-US"/>
        </a:p>
      </dgm:t>
    </dgm:pt>
    <dgm:pt modelId="{10DADB37-A198-46D2-A6E3-13A402347338}" type="sibTrans" cxnId="{5735FD32-C71F-4465-8491-BD23C4CAF769}">
      <dgm:prSet/>
      <dgm:spPr/>
      <dgm:t>
        <a:bodyPr/>
        <a:lstStyle/>
        <a:p>
          <a:endParaRPr lang="en-US"/>
        </a:p>
      </dgm:t>
    </dgm:pt>
    <dgm:pt modelId="{AF747033-6D88-4FA8-867E-6A291CBA264D}">
      <dgm:prSet custT="1"/>
      <dgm:spPr/>
      <dgm:t>
        <a:bodyPr/>
        <a:lstStyle/>
        <a:p>
          <a:pPr algn="l"/>
          <a:r>
            <a:rPr lang="en-IN" sz="1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International &amp; National Conference, Visiting Professor Fellowship Programme, Refresher Courses ,Online Faculty Development Programme under Gyan Ganga </a:t>
          </a:r>
          <a:r>
            <a:rPr lang="en-IN" sz="17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programme,Workshops</a:t>
          </a:r>
          <a:r>
            <a:rPr lang="en-IN" sz="1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F1488323-EE9A-4C5D-9745-954784E1A049}" type="parTrans" cxnId="{33F3964E-61E2-41F5-83F7-C1FBDC382BA0}">
      <dgm:prSet/>
      <dgm:spPr/>
      <dgm:t>
        <a:bodyPr/>
        <a:lstStyle/>
        <a:p>
          <a:endParaRPr lang="en-US"/>
        </a:p>
      </dgm:t>
    </dgm:pt>
    <dgm:pt modelId="{1FF9C91C-B923-4FEB-ADDE-F5BB69C763F5}" type="sibTrans" cxnId="{33F3964E-61E2-41F5-83F7-C1FBDC382BA0}">
      <dgm:prSet/>
      <dgm:spPr/>
      <dgm:t>
        <a:bodyPr/>
        <a:lstStyle/>
        <a:p>
          <a:endParaRPr lang="en-US"/>
        </a:p>
      </dgm:t>
    </dgm:pt>
    <dgm:pt modelId="{A944C67B-67C6-47A7-8ECD-AE8CDFD5C455}">
      <dgm:prSet/>
      <dgm:spPr/>
      <dgm:t>
        <a:bodyPr/>
        <a:lstStyle/>
        <a:p>
          <a:r>
            <a:rPr lang="en-IN" b="1">
              <a:latin typeface="Times New Roman" panose="02020603050405020304" pitchFamily="18" charset="0"/>
              <a:cs typeface="Times New Roman" panose="02020603050405020304" pitchFamily="18" charset="0"/>
            </a:rPr>
            <a:t>01</a:t>
          </a:r>
          <a:endParaRPr lang="en-US" dirty="0"/>
        </a:p>
      </dgm:t>
    </dgm:pt>
    <dgm:pt modelId="{468C90B9-5465-4251-913E-FF9AB30228FF}" type="parTrans" cxnId="{B570F687-D807-46E7-BC4A-95AEEC57D03E}">
      <dgm:prSet/>
      <dgm:spPr/>
      <dgm:t>
        <a:bodyPr/>
        <a:lstStyle/>
        <a:p>
          <a:endParaRPr lang="en-US"/>
        </a:p>
      </dgm:t>
    </dgm:pt>
    <dgm:pt modelId="{A79C1C74-82BF-4901-A90A-54F852E714C4}" type="sibTrans" cxnId="{B570F687-D807-46E7-BC4A-95AEEC57D03E}">
      <dgm:prSet/>
      <dgm:spPr/>
      <dgm:t>
        <a:bodyPr/>
        <a:lstStyle/>
        <a:p>
          <a:endParaRPr lang="en-US"/>
        </a:p>
      </dgm:t>
    </dgm:pt>
    <dgm:pt modelId="{84F4DAD8-017A-4A3A-9063-7BA1CE691CE8}">
      <dgm:prSet/>
      <dgm:spPr/>
      <dgm:t>
        <a:bodyPr/>
        <a:lstStyle/>
        <a:p>
          <a:r>
            <a:rPr lang="en-IN" b="1" dirty="0">
              <a:latin typeface="Times New Roman" panose="02020603050405020304" pitchFamily="18" charset="0"/>
              <a:cs typeface="Times New Roman" panose="02020603050405020304" pitchFamily="18" charset="0"/>
            </a:rPr>
            <a:t>65+</a:t>
          </a:r>
          <a:endParaRPr lang="en-US" dirty="0"/>
        </a:p>
      </dgm:t>
    </dgm:pt>
    <dgm:pt modelId="{B8A5D0EC-3B19-4314-A04E-85150C43CA05}" type="parTrans" cxnId="{04168B5E-73A1-47E7-82E8-D129E87547E7}">
      <dgm:prSet/>
      <dgm:spPr/>
      <dgm:t>
        <a:bodyPr/>
        <a:lstStyle/>
        <a:p>
          <a:endParaRPr lang="en-US"/>
        </a:p>
      </dgm:t>
    </dgm:pt>
    <dgm:pt modelId="{AD523879-5C72-44B1-9254-9C123D174D9A}" type="sibTrans" cxnId="{04168B5E-73A1-47E7-82E8-D129E87547E7}">
      <dgm:prSet/>
      <dgm:spPr/>
      <dgm:t>
        <a:bodyPr/>
        <a:lstStyle/>
        <a:p>
          <a:endParaRPr lang="en-US"/>
        </a:p>
      </dgm:t>
    </dgm:pt>
    <dgm:pt modelId="{E86EBEF5-3B66-46ED-B070-1B31F05AA2E4}" type="pres">
      <dgm:prSet presAssocID="{59CAD6AC-557A-47CE-9044-552068E98E2E}" presName="Name0" presStyleCnt="0">
        <dgm:presLayoutVars>
          <dgm:dir/>
          <dgm:animLvl val="lvl"/>
          <dgm:resizeHandles/>
        </dgm:presLayoutVars>
      </dgm:prSet>
      <dgm:spPr/>
    </dgm:pt>
    <dgm:pt modelId="{D284B369-0317-40DE-9A55-22ED0643E5B6}" type="pres">
      <dgm:prSet presAssocID="{83227F41-DEB7-4FF4-8876-85B20F10A8FE}" presName="linNode" presStyleCnt="0"/>
      <dgm:spPr/>
    </dgm:pt>
    <dgm:pt modelId="{0CA3B1A2-6FE1-4D98-97A8-FE1E9B8E85A0}" type="pres">
      <dgm:prSet presAssocID="{83227F41-DEB7-4FF4-8876-85B20F10A8FE}" presName="parentShp" presStyleLbl="node1" presStyleIdx="0" presStyleCnt="4" custScaleX="248788">
        <dgm:presLayoutVars>
          <dgm:bulletEnabled val="1"/>
        </dgm:presLayoutVars>
      </dgm:prSet>
      <dgm:spPr/>
    </dgm:pt>
    <dgm:pt modelId="{7C71C4C1-5B4C-4FF9-AB92-319ABCE96C01}" type="pres">
      <dgm:prSet presAssocID="{83227F41-DEB7-4FF4-8876-85B20F10A8FE}" presName="childShp" presStyleLbl="bgAccFollowNode1" presStyleIdx="0" presStyleCnt="4" custScaleX="30425" custScaleY="100252">
        <dgm:presLayoutVars>
          <dgm:bulletEnabled val="1"/>
        </dgm:presLayoutVars>
      </dgm:prSet>
      <dgm:spPr/>
    </dgm:pt>
    <dgm:pt modelId="{FC965921-248C-4B23-8F99-FE5CF39E62EE}" type="pres">
      <dgm:prSet presAssocID="{C8DAEC0D-2363-421F-B2E9-315D1172E41E}" presName="spacing" presStyleCnt="0"/>
      <dgm:spPr/>
    </dgm:pt>
    <dgm:pt modelId="{C002FB66-2C52-4538-9179-CA28D21A59AC}" type="pres">
      <dgm:prSet presAssocID="{7BB01E1E-6A1C-473D-823F-29E567E33792}" presName="linNode" presStyleCnt="0"/>
      <dgm:spPr/>
    </dgm:pt>
    <dgm:pt modelId="{4E4499EE-CBBF-4752-9016-BAC161EF53D7}" type="pres">
      <dgm:prSet presAssocID="{7BB01E1E-6A1C-473D-823F-29E567E33792}" presName="parentShp" presStyleLbl="node1" presStyleIdx="1" presStyleCnt="4" custScaleX="521239" custScaleY="156941">
        <dgm:presLayoutVars>
          <dgm:bulletEnabled val="1"/>
        </dgm:presLayoutVars>
      </dgm:prSet>
      <dgm:spPr/>
    </dgm:pt>
    <dgm:pt modelId="{B636A7B0-319C-4384-A163-A5A55FF9BF4D}" type="pres">
      <dgm:prSet presAssocID="{7BB01E1E-6A1C-473D-823F-29E567E33792}" presName="childShp" presStyleLbl="bgAccFollowNode1" presStyleIdx="1" presStyleCnt="4" custScaleX="58825">
        <dgm:presLayoutVars>
          <dgm:bulletEnabled val="1"/>
        </dgm:presLayoutVars>
      </dgm:prSet>
      <dgm:spPr/>
    </dgm:pt>
    <dgm:pt modelId="{B9623AA5-ADED-40F3-A8F3-998C4B1EC4F1}" type="pres">
      <dgm:prSet presAssocID="{10DADB37-A198-46D2-A6E3-13A402347338}" presName="spacing" presStyleCnt="0"/>
      <dgm:spPr/>
    </dgm:pt>
    <dgm:pt modelId="{3484E5B3-C787-4294-834A-F88662D85F4B}" type="pres">
      <dgm:prSet presAssocID="{AF747033-6D88-4FA8-867E-6A291CBA264D}" presName="linNode" presStyleCnt="0"/>
      <dgm:spPr/>
    </dgm:pt>
    <dgm:pt modelId="{C0139D28-1BCF-4037-927E-389A903869F9}" type="pres">
      <dgm:prSet presAssocID="{AF747033-6D88-4FA8-867E-6A291CBA264D}" presName="parentShp" presStyleLbl="node1" presStyleIdx="2" presStyleCnt="4" custScaleX="514281" custScaleY="198319" custLinFactNeighborX="-90" custLinFactNeighborY="-6854">
        <dgm:presLayoutVars>
          <dgm:bulletEnabled val="1"/>
        </dgm:presLayoutVars>
      </dgm:prSet>
      <dgm:spPr/>
    </dgm:pt>
    <dgm:pt modelId="{00AD7204-7D57-48A6-A0D1-502B7169E795}" type="pres">
      <dgm:prSet presAssocID="{AF747033-6D88-4FA8-867E-6A291CBA264D}" presName="childShp" presStyleLbl="bgAccFollowNode1" presStyleIdx="2" presStyleCnt="4" custScaleX="59007">
        <dgm:presLayoutVars>
          <dgm:bulletEnabled val="1"/>
        </dgm:presLayoutVars>
      </dgm:prSet>
      <dgm:spPr/>
    </dgm:pt>
    <dgm:pt modelId="{D953D572-B2BC-4028-AC16-7162B928D0F5}" type="pres">
      <dgm:prSet presAssocID="{1FF9C91C-B923-4FEB-ADDE-F5BB69C763F5}" presName="spacing" presStyleCnt="0"/>
      <dgm:spPr/>
    </dgm:pt>
    <dgm:pt modelId="{ED05C78C-8E44-472A-A68A-C57F17BA0FE2}" type="pres">
      <dgm:prSet presAssocID="{6A491592-B618-43C7-9396-FB51EAD97870}" presName="linNode" presStyleCnt="0"/>
      <dgm:spPr/>
    </dgm:pt>
    <dgm:pt modelId="{3F8AF8A5-7A21-42AA-9FCD-F91354813FBD}" type="pres">
      <dgm:prSet presAssocID="{6A491592-B618-43C7-9396-FB51EAD97870}" presName="parentShp" presStyleLbl="node1" presStyleIdx="3" presStyleCnt="4" custScaleX="551911">
        <dgm:presLayoutVars>
          <dgm:bulletEnabled val="1"/>
        </dgm:presLayoutVars>
      </dgm:prSet>
      <dgm:spPr/>
    </dgm:pt>
    <dgm:pt modelId="{8B5A16EB-C880-4ECF-B8DB-68C685BABB90}" type="pres">
      <dgm:prSet presAssocID="{6A491592-B618-43C7-9396-FB51EAD97870}" presName="childShp" presStyleLbl="bgAccFollowNode1" presStyleIdx="3" presStyleCnt="4" custScaleX="64316">
        <dgm:presLayoutVars>
          <dgm:bulletEnabled val="1"/>
        </dgm:presLayoutVars>
      </dgm:prSet>
      <dgm:spPr/>
    </dgm:pt>
  </dgm:ptLst>
  <dgm:cxnLst>
    <dgm:cxn modelId="{8D88461E-09DB-405E-8842-C2FC58AF508F}" type="presOf" srcId="{83227F41-DEB7-4FF4-8876-85B20F10A8FE}" destId="{0CA3B1A2-6FE1-4D98-97A8-FE1E9B8E85A0}" srcOrd="0" destOrd="0" presId="urn:microsoft.com/office/officeart/2005/8/layout/vList6"/>
    <dgm:cxn modelId="{F224EF28-3FA7-4A85-A6E0-37CED105DADB}" srcId="{6A491592-B618-43C7-9396-FB51EAD97870}" destId="{E0FD47F3-4717-4888-AA13-FDC1D7FE6C3D}" srcOrd="0" destOrd="0" parTransId="{92CF2B1E-A04E-4C4C-9611-24478089D31E}" sibTransId="{C5227E76-0DF8-4061-A4A0-7AA00373AC14}"/>
    <dgm:cxn modelId="{5735FD32-C71F-4465-8491-BD23C4CAF769}" srcId="{59CAD6AC-557A-47CE-9044-552068E98E2E}" destId="{7BB01E1E-6A1C-473D-823F-29E567E33792}" srcOrd="1" destOrd="0" parTransId="{501226A3-8E5A-475C-8B24-A3A742D978DD}" sibTransId="{10DADB37-A198-46D2-A6E3-13A402347338}"/>
    <dgm:cxn modelId="{5E79F73E-5B58-46DF-A20C-A5D942FDA28B}" type="presOf" srcId="{6A491592-B618-43C7-9396-FB51EAD97870}" destId="{3F8AF8A5-7A21-42AA-9FCD-F91354813FBD}" srcOrd="0" destOrd="0" presId="urn:microsoft.com/office/officeart/2005/8/layout/vList6"/>
    <dgm:cxn modelId="{04168B5E-73A1-47E7-82E8-D129E87547E7}" srcId="{AF747033-6D88-4FA8-867E-6A291CBA264D}" destId="{84F4DAD8-017A-4A3A-9063-7BA1CE691CE8}" srcOrd="0" destOrd="0" parTransId="{B8A5D0EC-3B19-4314-A04E-85150C43CA05}" sibTransId="{AD523879-5C72-44B1-9254-9C123D174D9A}"/>
    <dgm:cxn modelId="{0C657A4C-1C1E-4A54-821F-97383C74AAB5}" srcId="{59CAD6AC-557A-47CE-9044-552068E98E2E}" destId="{6A491592-B618-43C7-9396-FB51EAD97870}" srcOrd="3" destOrd="0" parTransId="{72CAE5D9-35F4-4DE1-B8F9-5DB254B1B75A}" sibTransId="{192B354D-773A-432E-8D46-2EC5B8B937AC}"/>
    <dgm:cxn modelId="{33F3964E-61E2-41F5-83F7-C1FBDC382BA0}" srcId="{59CAD6AC-557A-47CE-9044-552068E98E2E}" destId="{AF747033-6D88-4FA8-867E-6A291CBA264D}" srcOrd="2" destOrd="0" parTransId="{F1488323-EE9A-4C5D-9745-954784E1A049}" sibTransId="{1FF9C91C-B923-4FEB-ADDE-F5BB69C763F5}"/>
    <dgm:cxn modelId="{92543B77-7E3E-4150-8258-121FD23DE540}" type="presOf" srcId="{AF747033-6D88-4FA8-867E-6A291CBA264D}" destId="{C0139D28-1BCF-4037-927E-389A903869F9}" srcOrd="0" destOrd="0" presId="urn:microsoft.com/office/officeart/2005/8/layout/vList6"/>
    <dgm:cxn modelId="{017EB65A-88A3-4BED-B656-3F9C20AAC864}" srcId="{83227F41-DEB7-4FF4-8876-85B20F10A8FE}" destId="{4C772779-690A-43F9-8D49-580772E9AA75}" srcOrd="0" destOrd="0" parTransId="{F2A2038F-80AB-4CC7-8E9E-07FE509D704D}" sibTransId="{783FD7C1-739B-4C06-B348-64E2FB46D2E4}"/>
    <dgm:cxn modelId="{B570F687-D807-46E7-BC4A-95AEEC57D03E}" srcId="{7BB01E1E-6A1C-473D-823F-29E567E33792}" destId="{A944C67B-67C6-47A7-8ECD-AE8CDFD5C455}" srcOrd="0" destOrd="0" parTransId="{468C90B9-5465-4251-913E-FF9AB30228FF}" sibTransId="{A79C1C74-82BF-4901-A90A-54F852E714C4}"/>
    <dgm:cxn modelId="{1998D595-FBD8-4B1B-B29E-AB01C9B7E360}" type="presOf" srcId="{84F4DAD8-017A-4A3A-9063-7BA1CE691CE8}" destId="{00AD7204-7D57-48A6-A0D1-502B7169E795}" srcOrd="0" destOrd="0" presId="urn:microsoft.com/office/officeart/2005/8/layout/vList6"/>
    <dgm:cxn modelId="{06FA73A4-D415-4F34-ABCB-09E4ED50EB49}" type="presOf" srcId="{7BB01E1E-6A1C-473D-823F-29E567E33792}" destId="{4E4499EE-CBBF-4752-9016-BAC161EF53D7}" srcOrd="0" destOrd="0" presId="urn:microsoft.com/office/officeart/2005/8/layout/vList6"/>
    <dgm:cxn modelId="{BFDF8DA6-3581-41BF-9460-3F445095D70B}" type="presOf" srcId="{59CAD6AC-557A-47CE-9044-552068E98E2E}" destId="{E86EBEF5-3B66-46ED-B070-1B31F05AA2E4}" srcOrd="0" destOrd="0" presId="urn:microsoft.com/office/officeart/2005/8/layout/vList6"/>
    <dgm:cxn modelId="{B55399AF-AEE4-497C-9A1A-7D25FACF0DA7}" type="presOf" srcId="{E0FD47F3-4717-4888-AA13-FDC1D7FE6C3D}" destId="{8B5A16EB-C880-4ECF-B8DB-68C685BABB90}" srcOrd="0" destOrd="0" presId="urn:microsoft.com/office/officeart/2005/8/layout/vList6"/>
    <dgm:cxn modelId="{E595F2B2-3654-4FE9-8928-D0A1F85995C6}" type="presOf" srcId="{4C772779-690A-43F9-8D49-580772E9AA75}" destId="{7C71C4C1-5B4C-4FF9-AB92-319ABCE96C01}" srcOrd="0" destOrd="0" presId="urn:microsoft.com/office/officeart/2005/8/layout/vList6"/>
    <dgm:cxn modelId="{771DB2B8-0056-4138-B956-226C6CE27830}" srcId="{59CAD6AC-557A-47CE-9044-552068E98E2E}" destId="{83227F41-DEB7-4FF4-8876-85B20F10A8FE}" srcOrd="0" destOrd="0" parTransId="{DBB7A489-B4B3-4836-947D-5AAAF55B504E}" sibTransId="{C8DAEC0D-2363-421F-B2E9-315D1172E41E}"/>
    <dgm:cxn modelId="{E2DD1AF4-E3F2-466D-87BC-A480C0CAE7C2}" type="presOf" srcId="{A944C67B-67C6-47A7-8ECD-AE8CDFD5C455}" destId="{B636A7B0-319C-4384-A163-A5A55FF9BF4D}" srcOrd="0" destOrd="0" presId="urn:microsoft.com/office/officeart/2005/8/layout/vList6"/>
    <dgm:cxn modelId="{0ED19D00-C420-4432-B79C-B6D691FBD12B}" type="presParOf" srcId="{E86EBEF5-3B66-46ED-B070-1B31F05AA2E4}" destId="{D284B369-0317-40DE-9A55-22ED0643E5B6}" srcOrd="0" destOrd="0" presId="urn:microsoft.com/office/officeart/2005/8/layout/vList6"/>
    <dgm:cxn modelId="{4BCA7DFD-D5A5-49EA-A95B-2ECB469C2018}" type="presParOf" srcId="{D284B369-0317-40DE-9A55-22ED0643E5B6}" destId="{0CA3B1A2-6FE1-4D98-97A8-FE1E9B8E85A0}" srcOrd="0" destOrd="0" presId="urn:microsoft.com/office/officeart/2005/8/layout/vList6"/>
    <dgm:cxn modelId="{C9BF0BF4-3C6A-4EB9-93BE-5B3240D55B4F}" type="presParOf" srcId="{D284B369-0317-40DE-9A55-22ED0643E5B6}" destId="{7C71C4C1-5B4C-4FF9-AB92-319ABCE96C01}" srcOrd="1" destOrd="0" presId="urn:microsoft.com/office/officeart/2005/8/layout/vList6"/>
    <dgm:cxn modelId="{FB4AC321-9DCE-4AE5-8CC2-CDB8FB716409}" type="presParOf" srcId="{E86EBEF5-3B66-46ED-B070-1B31F05AA2E4}" destId="{FC965921-248C-4B23-8F99-FE5CF39E62EE}" srcOrd="1" destOrd="0" presId="urn:microsoft.com/office/officeart/2005/8/layout/vList6"/>
    <dgm:cxn modelId="{36647001-3616-4091-9E3B-6C381C5413B8}" type="presParOf" srcId="{E86EBEF5-3B66-46ED-B070-1B31F05AA2E4}" destId="{C002FB66-2C52-4538-9179-CA28D21A59AC}" srcOrd="2" destOrd="0" presId="urn:microsoft.com/office/officeart/2005/8/layout/vList6"/>
    <dgm:cxn modelId="{9496A070-9A9A-4E83-B46F-F165C1FDCA44}" type="presParOf" srcId="{C002FB66-2C52-4538-9179-CA28D21A59AC}" destId="{4E4499EE-CBBF-4752-9016-BAC161EF53D7}" srcOrd="0" destOrd="0" presId="urn:microsoft.com/office/officeart/2005/8/layout/vList6"/>
    <dgm:cxn modelId="{71F45060-AA45-44FE-BEF4-D69C39E38580}" type="presParOf" srcId="{C002FB66-2C52-4538-9179-CA28D21A59AC}" destId="{B636A7B0-319C-4384-A163-A5A55FF9BF4D}" srcOrd="1" destOrd="0" presId="urn:microsoft.com/office/officeart/2005/8/layout/vList6"/>
    <dgm:cxn modelId="{04E44522-75F9-4B2A-BE1A-35DF3632CE37}" type="presParOf" srcId="{E86EBEF5-3B66-46ED-B070-1B31F05AA2E4}" destId="{B9623AA5-ADED-40F3-A8F3-998C4B1EC4F1}" srcOrd="3" destOrd="0" presId="urn:microsoft.com/office/officeart/2005/8/layout/vList6"/>
    <dgm:cxn modelId="{39D7B3E4-3FCE-47E5-8C34-2158845AA855}" type="presParOf" srcId="{E86EBEF5-3B66-46ED-B070-1B31F05AA2E4}" destId="{3484E5B3-C787-4294-834A-F88662D85F4B}" srcOrd="4" destOrd="0" presId="urn:microsoft.com/office/officeart/2005/8/layout/vList6"/>
    <dgm:cxn modelId="{3578B5AD-E39E-4FA6-BC2F-8EE0229E6B35}" type="presParOf" srcId="{3484E5B3-C787-4294-834A-F88662D85F4B}" destId="{C0139D28-1BCF-4037-927E-389A903869F9}" srcOrd="0" destOrd="0" presId="urn:microsoft.com/office/officeart/2005/8/layout/vList6"/>
    <dgm:cxn modelId="{CC6D1D01-50D5-4953-8A5C-87AED08135B0}" type="presParOf" srcId="{3484E5B3-C787-4294-834A-F88662D85F4B}" destId="{00AD7204-7D57-48A6-A0D1-502B7169E795}" srcOrd="1" destOrd="0" presId="urn:microsoft.com/office/officeart/2005/8/layout/vList6"/>
    <dgm:cxn modelId="{1B44CDA5-82D4-479B-8D1D-7179A355285E}" type="presParOf" srcId="{E86EBEF5-3B66-46ED-B070-1B31F05AA2E4}" destId="{D953D572-B2BC-4028-AC16-7162B928D0F5}" srcOrd="5" destOrd="0" presId="urn:microsoft.com/office/officeart/2005/8/layout/vList6"/>
    <dgm:cxn modelId="{F7666ED8-7BFE-474E-8F2B-286D3655F707}" type="presParOf" srcId="{E86EBEF5-3B66-46ED-B070-1B31F05AA2E4}" destId="{ED05C78C-8E44-472A-A68A-C57F17BA0FE2}" srcOrd="6" destOrd="0" presId="urn:microsoft.com/office/officeart/2005/8/layout/vList6"/>
    <dgm:cxn modelId="{3E6B8C3C-10EE-4747-9B4C-8EE324C1B1E0}" type="presParOf" srcId="{ED05C78C-8E44-472A-A68A-C57F17BA0FE2}" destId="{3F8AF8A5-7A21-42AA-9FCD-F91354813FBD}" srcOrd="0" destOrd="0" presId="urn:microsoft.com/office/officeart/2005/8/layout/vList6"/>
    <dgm:cxn modelId="{CFD0F082-E3C1-4688-BE9E-5590F567DF29}" type="presParOf" srcId="{ED05C78C-8E44-472A-A68A-C57F17BA0FE2}" destId="{8B5A16EB-C880-4ECF-B8DB-68C685BABB90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0F5C4A7-60F2-4A7E-BF28-820A10DC3814}" type="doc">
      <dgm:prSet loTypeId="urn:microsoft.com/office/officeart/2005/8/layout/vList6" loCatId="process" qsTypeId="urn:microsoft.com/office/officeart/2005/8/quickstyle/3d4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782C8EE9-D86B-43F9-A85F-2712EB9453DE}">
      <dgm:prSet phldrT="[Text]" custT="1"/>
      <dgm:spPr/>
      <dgm:t>
        <a:bodyPr/>
        <a:lstStyle/>
        <a:p>
          <a:r>
            <a:rPr lang="en-IN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Sessions of International and National Conferences     </a:t>
          </a:r>
          <a:endParaRPr lang="en-US" sz="2000" b="1" dirty="0"/>
        </a:p>
      </dgm:t>
    </dgm:pt>
    <dgm:pt modelId="{F48123D3-DE6B-42A7-89F4-81F6D29D2174}" type="parTrans" cxnId="{8D832624-AF6B-478C-B37E-3CA15E88D4F8}">
      <dgm:prSet/>
      <dgm:spPr/>
      <dgm:t>
        <a:bodyPr/>
        <a:lstStyle/>
        <a:p>
          <a:endParaRPr lang="en-US"/>
        </a:p>
      </dgm:t>
    </dgm:pt>
    <dgm:pt modelId="{367EB874-4899-4227-A369-9B086B7245D1}" type="sibTrans" cxnId="{8D832624-AF6B-478C-B37E-3CA15E88D4F8}">
      <dgm:prSet/>
      <dgm:spPr/>
      <dgm:t>
        <a:bodyPr/>
        <a:lstStyle/>
        <a:p>
          <a:endParaRPr lang="en-US"/>
        </a:p>
      </dgm:t>
    </dgm:pt>
    <dgm:pt modelId="{34E05AD0-507A-4DEE-AD43-991E5B22DB2C}">
      <dgm:prSet phldrT="[Text]" custT="1"/>
      <dgm:spPr/>
      <dgm:t>
        <a:bodyPr/>
        <a:lstStyle/>
        <a:p>
          <a:r>
            <a:rPr lang="en-IN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15+</a:t>
          </a:r>
          <a:endParaRPr lang="en-US" sz="2000" dirty="0"/>
        </a:p>
      </dgm:t>
    </dgm:pt>
    <dgm:pt modelId="{2CDF521A-E0C8-41F3-BD44-239A446EFB2C}" type="parTrans" cxnId="{7EA7BF5D-9164-4B7C-AE74-503313B80E28}">
      <dgm:prSet/>
      <dgm:spPr/>
      <dgm:t>
        <a:bodyPr/>
        <a:lstStyle/>
        <a:p>
          <a:endParaRPr lang="en-US"/>
        </a:p>
      </dgm:t>
    </dgm:pt>
    <dgm:pt modelId="{86095D9B-0FB9-43A2-AF35-5F3355ADB491}" type="sibTrans" cxnId="{7EA7BF5D-9164-4B7C-AE74-503313B80E28}">
      <dgm:prSet/>
      <dgm:spPr/>
      <dgm:t>
        <a:bodyPr/>
        <a:lstStyle/>
        <a:p>
          <a:endParaRPr lang="en-US"/>
        </a:p>
      </dgm:t>
    </dgm:pt>
    <dgm:pt modelId="{AA26B582-4B42-451E-A6C9-A28FA4240684}" type="pres">
      <dgm:prSet presAssocID="{50F5C4A7-60F2-4A7E-BF28-820A10DC3814}" presName="Name0" presStyleCnt="0">
        <dgm:presLayoutVars>
          <dgm:dir/>
          <dgm:animLvl val="lvl"/>
          <dgm:resizeHandles/>
        </dgm:presLayoutVars>
      </dgm:prSet>
      <dgm:spPr/>
    </dgm:pt>
    <dgm:pt modelId="{5FC6B4FB-87EB-4ED6-83C7-A4FB8147CCB8}" type="pres">
      <dgm:prSet presAssocID="{782C8EE9-D86B-43F9-A85F-2712EB9453DE}" presName="linNode" presStyleCnt="0"/>
      <dgm:spPr/>
    </dgm:pt>
    <dgm:pt modelId="{59534D7C-E186-431D-ABD8-1AF790930754}" type="pres">
      <dgm:prSet presAssocID="{782C8EE9-D86B-43F9-A85F-2712EB9453DE}" presName="parentShp" presStyleLbl="node1" presStyleIdx="0" presStyleCnt="1" custScaleX="867534" custScaleY="33366">
        <dgm:presLayoutVars>
          <dgm:bulletEnabled val="1"/>
        </dgm:presLayoutVars>
      </dgm:prSet>
      <dgm:spPr/>
    </dgm:pt>
    <dgm:pt modelId="{C1DF03A7-E271-4847-9D23-C79FC0561ED3}" type="pres">
      <dgm:prSet presAssocID="{782C8EE9-D86B-43F9-A85F-2712EB9453DE}" presName="childShp" presStyleLbl="bgAccFollowNode1" presStyleIdx="0" presStyleCnt="1" custScaleY="33366">
        <dgm:presLayoutVars>
          <dgm:bulletEnabled val="1"/>
        </dgm:presLayoutVars>
      </dgm:prSet>
      <dgm:spPr/>
    </dgm:pt>
  </dgm:ptLst>
  <dgm:cxnLst>
    <dgm:cxn modelId="{8D832624-AF6B-478C-B37E-3CA15E88D4F8}" srcId="{50F5C4A7-60F2-4A7E-BF28-820A10DC3814}" destId="{782C8EE9-D86B-43F9-A85F-2712EB9453DE}" srcOrd="0" destOrd="0" parTransId="{F48123D3-DE6B-42A7-89F4-81F6D29D2174}" sibTransId="{367EB874-4899-4227-A369-9B086B7245D1}"/>
    <dgm:cxn modelId="{7EA7BF5D-9164-4B7C-AE74-503313B80E28}" srcId="{782C8EE9-D86B-43F9-A85F-2712EB9453DE}" destId="{34E05AD0-507A-4DEE-AD43-991E5B22DB2C}" srcOrd="0" destOrd="0" parTransId="{2CDF521A-E0C8-41F3-BD44-239A446EFB2C}" sibTransId="{86095D9B-0FB9-43A2-AF35-5F3355ADB491}"/>
    <dgm:cxn modelId="{D416A590-0243-480F-AA15-7260D7B99485}" type="presOf" srcId="{50F5C4A7-60F2-4A7E-BF28-820A10DC3814}" destId="{AA26B582-4B42-451E-A6C9-A28FA4240684}" srcOrd="0" destOrd="0" presId="urn:microsoft.com/office/officeart/2005/8/layout/vList6"/>
    <dgm:cxn modelId="{91ECFFDF-0480-4DD5-978B-0EE46518C0C7}" type="presOf" srcId="{782C8EE9-D86B-43F9-A85F-2712EB9453DE}" destId="{59534D7C-E186-431D-ABD8-1AF790930754}" srcOrd="0" destOrd="0" presId="urn:microsoft.com/office/officeart/2005/8/layout/vList6"/>
    <dgm:cxn modelId="{C5BE7CF5-F955-4C18-96AA-473B7CFEC839}" type="presOf" srcId="{34E05AD0-507A-4DEE-AD43-991E5B22DB2C}" destId="{C1DF03A7-E271-4847-9D23-C79FC0561ED3}" srcOrd="0" destOrd="0" presId="urn:microsoft.com/office/officeart/2005/8/layout/vList6"/>
    <dgm:cxn modelId="{27D87AA3-6B43-48E2-BE4E-8BECAB98BFD2}" type="presParOf" srcId="{AA26B582-4B42-451E-A6C9-A28FA4240684}" destId="{5FC6B4FB-87EB-4ED6-83C7-A4FB8147CCB8}" srcOrd="0" destOrd="0" presId="urn:microsoft.com/office/officeart/2005/8/layout/vList6"/>
    <dgm:cxn modelId="{30081501-FE6D-443D-804A-9C318BB951A3}" type="presParOf" srcId="{5FC6B4FB-87EB-4ED6-83C7-A4FB8147CCB8}" destId="{59534D7C-E186-431D-ABD8-1AF790930754}" srcOrd="0" destOrd="0" presId="urn:microsoft.com/office/officeart/2005/8/layout/vList6"/>
    <dgm:cxn modelId="{2AE26D42-1AEE-4AA2-BF3F-BD00720A4BF0}" type="presParOf" srcId="{5FC6B4FB-87EB-4ED6-83C7-A4FB8147CCB8}" destId="{C1DF03A7-E271-4847-9D23-C79FC0561ED3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C6B032D-D065-4E04-9F09-D6FDFEB26A54}" type="doc">
      <dgm:prSet loTypeId="urn:microsoft.com/office/officeart/2005/8/layout/list1" loCatId="list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en-US"/>
        </a:p>
      </dgm:t>
    </dgm:pt>
    <dgm:pt modelId="{E519DCCA-DA5D-41A0-AF7A-F6AE65FF6B41}">
      <dgm:prSet phldrT="[Text]" custT="1"/>
      <dgm:spPr/>
      <dgm:t>
        <a:bodyPr/>
        <a:lstStyle/>
        <a:p>
          <a:r>
            <a:rPr lang="en-IN" sz="1800" b="1" dirty="0">
              <a:solidFill>
                <a:schemeClr val="bg1"/>
              </a:solidFill>
            </a:rPr>
            <a:t>Research publications in  International /National Journals -100+</a:t>
          </a:r>
          <a:endParaRPr lang="en-US" sz="1200" dirty="0"/>
        </a:p>
      </dgm:t>
    </dgm:pt>
    <dgm:pt modelId="{7578F664-498C-4A62-9290-B2B14CE7BB89}" type="parTrans" cxnId="{2752DA5C-83AC-424A-BB08-FEA29643F7B4}">
      <dgm:prSet/>
      <dgm:spPr/>
      <dgm:t>
        <a:bodyPr/>
        <a:lstStyle/>
        <a:p>
          <a:endParaRPr lang="en-US"/>
        </a:p>
      </dgm:t>
    </dgm:pt>
    <dgm:pt modelId="{F623C606-EE18-471A-AF7F-39866D847F64}" type="sibTrans" cxnId="{2752DA5C-83AC-424A-BB08-FEA29643F7B4}">
      <dgm:prSet/>
      <dgm:spPr/>
      <dgm:t>
        <a:bodyPr/>
        <a:lstStyle/>
        <a:p>
          <a:endParaRPr lang="en-US"/>
        </a:p>
      </dgm:t>
    </dgm:pt>
    <dgm:pt modelId="{A520304B-208E-421F-8CB4-EC59F6E9F3C6}">
      <dgm:prSet custT="1"/>
      <dgm:spPr/>
      <dgm:t>
        <a:bodyPr/>
        <a:lstStyle/>
        <a:p>
          <a:r>
            <a:rPr lang="en-IN" sz="1800" b="1" dirty="0">
              <a:solidFill>
                <a:schemeClr val="bg1"/>
              </a:solidFill>
            </a:rPr>
            <a:t>Papers presented in International &amp; National Conferences  - 90+</a:t>
          </a:r>
          <a:r>
            <a:rPr lang="en-IN" sz="1200" b="1" dirty="0"/>
            <a:t>                                              </a:t>
          </a:r>
          <a:endParaRPr lang="en-IN" sz="1800" b="1" dirty="0">
            <a:solidFill>
              <a:schemeClr val="bg1"/>
            </a:solidFill>
          </a:endParaRPr>
        </a:p>
      </dgm:t>
    </dgm:pt>
    <dgm:pt modelId="{C3875579-2DF0-487D-96EA-FEF8CB7CDC24}" type="parTrans" cxnId="{74E701CD-8827-414D-988B-EE99988684EF}">
      <dgm:prSet/>
      <dgm:spPr/>
      <dgm:t>
        <a:bodyPr/>
        <a:lstStyle/>
        <a:p>
          <a:endParaRPr lang="en-US"/>
        </a:p>
      </dgm:t>
    </dgm:pt>
    <dgm:pt modelId="{00B528D2-7D97-4A00-B853-B2CB9F12986E}" type="sibTrans" cxnId="{74E701CD-8827-414D-988B-EE99988684EF}">
      <dgm:prSet/>
      <dgm:spPr/>
      <dgm:t>
        <a:bodyPr/>
        <a:lstStyle/>
        <a:p>
          <a:endParaRPr lang="en-US"/>
        </a:p>
      </dgm:t>
    </dgm:pt>
    <dgm:pt modelId="{CD5AA6E3-C36F-4026-B45E-1353A3CC7F5B}">
      <dgm:prSet custT="1"/>
      <dgm:spPr/>
      <dgm:t>
        <a:bodyPr/>
        <a:lstStyle/>
        <a:p>
          <a:r>
            <a:rPr lang="en-IN" sz="1800" b="1" dirty="0">
              <a:solidFill>
                <a:schemeClr val="bg1"/>
              </a:solidFill>
            </a:rPr>
            <a:t>Reviewer of International &amp; National Journals   - 40+                                                          </a:t>
          </a:r>
        </a:p>
      </dgm:t>
    </dgm:pt>
    <dgm:pt modelId="{EFC5C80B-B5DA-45EC-AE7C-FB983DD469DC}" type="parTrans" cxnId="{6E524B11-B7E9-429F-BA6C-0491A8D0B75D}">
      <dgm:prSet/>
      <dgm:spPr/>
      <dgm:t>
        <a:bodyPr/>
        <a:lstStyle/>
        <a:p>
          <a:endParaRPr lang="en-US"/>
        </a:p>
      </dgm:t>
    </dgm:pt>
    <dgm:pt modelId="{F704B993-97E9-43BD-A9F7-50A7DEC49665}" type="sibTrans" cxnId="{6E524B11-B7E9-429F-BA6C-0491A8D0B75D}">
      <dgm:prSet/>
      <dgm:spPr/>
      <dgm:t>
        <a:bodyPr/>
        <a:lstStyle/>
        <a:p>
          <a:endParaRPr lang="en-US"/>
        </a:p>
      </dgm:t>
    </dgm:pt>
    <dgm:pt modelId="{194B95EA-25E7-41A9-8A22-A6B6D90BD0FC}">
      <dgm:prSet custT="1"/>
      <dgm:spPr/>
      <dgm:t>
        <a:bodyPr/>
        <a:lstStyle/>
        <a:p>
          <a:r>
            <a:rPr lang="en-IN" sz="1800" b="1" dirty="0">
              <a:solidFill>
                <a:schemeClr val="bg1"/>
              </a:solidFill>
            </a:rPr>
            <a:t>Adjudicated Ph.D. Thesis of Central &amp; State Universities  - 10+                                                                       </a:t>
          </a:r>
        </a:p>
      </dgm:t>
    </dgm:pt>
    <dgm:pt modelId="{389C4D53-7955-44E0-B2A8-7FD1DEAB4D9D}" type="parTrans" cxnId="{FB9C21EA-F4A2-40E0-AAAD-9186AC73A4D4}">
      <dgm:prSet/>
      <dgm:spPr/>
      <dgm:t>
        <a:bodyPr/>
        <a:lstStyle/>
        <a:p>
          <a:endParaRPr lang="en-US"/>
        </a:p>
      </dgm:t>
    </dgm:pt>
    <dgm:pt modelId="{F3A5CE3B-75A9-4858-B1B0-063C826B2AAB}" type="sibTrans" cxnId="{FB9C21EA-F4A2-40E0-AAAD-9186AC73A4D4}">
      <dgm:prSet/>
      <dgm:spPr/>
      <dgm:t>
        <a:bodyPr/>
        <a:lstStyle/>
        <a:p>
          <a:endParaRPr lang="en-US"/>
        </a:p>
      </dgm:t>
    </dgm:pt>
    <dgm:pt modelId="{54DC0636-3FFF-4C7E-897A-A46F14FEF268}" type="pres">
      <dgm:prSet presAssocID="{7C6B032D-D065-4E04-9F09-D6FDFEB26A54}" presName="linear" presStyleCnt="0">
        <dgm:presLayoutVars>
          <dgm:dir/>
          <dgm:animLvl val="lvl"/>
          <dgm:resizeHandles val="exact"/>
        </dgm:presLayoutVars>
      </dgm:prSet>
      <dgm:spPr/>
    </dgm:pt>
    <dgm:pt modelId="{2394F492-AD5D-471E-B320-37D1FDE1503F}" type="pres">
      <dgm:prSet presAssocID="{E519DCCA-DA5D-41A0-AF7A-F6AE65FF6B41}" presName="parentLin" presStyleCnt="0"/>
      <dgm:spPr/>
    </dgm:pt>
    <dgm:pt modelId="{C3FAEDC9-0B76-4D3C-8955-FFB34361176F}" type="pres">
      <dgm:prSet presAssocID="{E519DCCA-DA5D-41A0-AF7A-F6AE65FF6B41}" presName="parentLeftMargin" presStyleLbl="node1" presStyleIdx="0" presStyleCnt="4"/>
      <dgm:spPr/>
    </dgm:pt>
    <dgm:pt modelId="{73360590-966C-4761-B836-725537DC9443}" type="pres">
      <dgm:prSet presAssocID="{E519DCCA-DA5D-41A0-AF7A-F6AE65FF6B41}" presName="parentText" presStyleLbl="node1" presStyleIdx="0" presStyleCnt="4" custScaleX="142029" custScaleY="189321">
        <dgm:presLayoutVars>
          <dgm:chMax val="0"/>
          <dgm:bulletEnabled val="1"/>
        </dgm:presLayoutVars>
      </dgm:prSet>
      <dgm:spPr/>
    </dgm:pt>
    <dgm:pt modelId="{8D7D4EF3-5EBB-4860-BFAC-A47B82827DA5}" type="pres">
      <dgm:prSet presAssocID="{E519DCCA-DA5D-41A0-AF7A-F6AE65FF6B41}" presName="negativeSpace" presStyleCnt="0"/>
      <dgm:spPr/>
    </dgm:pt>
    <dgm:pt modelId="{0ACA2381-67C6-4342-A993-520A7C2EC746}" type="pres">
      <dgm:prSet presAssocID="{E519DCCA-DA5D-41A0-AF7A-F6AE65FF6B41}" presName="childText" presStyleLbl="conFgAcc1" presStyleIdx="0" presStyleCnt="4">
        <dgm:presLayoutVars>
          <dgm:bulletEnabled val="1"/>
        </dgm:presLayoutVars>
      </dgm:prSet>
      <dgm:spPr/>
    </dgm:pt>
    <dgm:pt modelId="{238A2E60-5CBC-4F56-8214-136C627B032E}" type="pres">
      <dgm:prSet presAssocID="{F623C606-EE18-471A-AF7F-39866D847F64}" presName="spaceBetweenRectangles" presStyleCnt="0"/>
      <dgm:spPr/>
    </dgm:pt>
    <dgm:pt modelId="{FFCDF45A-4045-41D8-82F7-EF6047B15F81}" type="pres">
      <dgm:prSet presAssocID="{A520304B-208E-421F-8CB4-EC59F6E9F3C6}" presName="parentLin" presStyleCnt="0"/>
      <dgm:spPr/>
    </dgm:pt>
    <dgm:pt modelId="{93CCD7EF-8EBA-4129-8955-5C5C21011D02}" type="pres">
      <dgm:prSet presAssocID="{A520304B-208E-421F-8CB4-EC59F6E9F3C6}" presName="parentLeftMargin" presStyleLbl="node1" presStyleIdx="0" presStyleCnt="4"/>
      <dgm:spPr/>
    </dgm:pt>
    <dgm:pt modelId="{0C12B433-0696-4885-A31C-BA3040C859E0}" type="pres">
      <dgm:prSet presAssocID="{A520304B-208E-421F-8CB4-EC59F6E9F3C6}" presName="parentText" presStyleLbl="node1" presStyleIdx="1" presStyleCnt="4" custScaleX="142997" custScaleY="182628">
        <dgm:presLayoutVars>
          <dgm:chMax val="0"/>
          <dgm:bulletEnabled val="1"/>
        </dgm:presLayoutVars>
      </dgm:prSet>
      <dgm:spPr/>
    </dgm:pt>
    <dgm:pt modelId="{64EEF2CE-5F6F-4ED3-8909-1ADFDAF968BE}" type="pres">
      <dgm:prSet presAssocID="{A520304B-208E-421F-8CB4-EC59F6E9F3C6}" presName="negativeSpace" presStyleCnt="0"/>
      <dgm:spPr/>
    </dgm:pt>
    <dgm:pt modelId="{21827E1A-98C7-4A1B-87F2-A9696FD47874}" type="pres">
      <dgm:prSet presAssocID="{A520304B-208E-421F-8CB4-EC59F6E9F3C6}" presName="childText" presStyleLbl="conFgAcc1" presStyleIdx="1" presStyleCnt="4">
        <dgm:presLayoutVars>
          <dgm:bulletEnabled val="1"/>
        </dgm:presLayoutVars>
      </dgm:prSet>
      <dgm:spPr/>
    </dgm:pt>
    <dgm:pt modelId="{B9CF1D7C-3226-4B04-817D-E04DF7805784}" type="pres">
      <dgm:prSet presAssocID="{00B528D2-7D97-4A00-B853-B2CB9F12986E}" presName="spaceBetweenRectangles" presStyleCnt="0"/>
      <dgm:spPr/>
    </dgm:pt>
    <dgm:pt modelId="{9B2116F4-7505-4D1B-A1DE-39DC64E97FAA}" type="pres">
      <dgm:prSet presAssocID="{CD5AA6E3-C36F-4026-B45E-1353A3CC7F5B}" presName="parentLin" presStyleCnt="0"/>
      <dgm:spPr/>
    </dgm:pt>
    <dgm:pt modelId="{7BF97C52-A49B-45D2-8679-0E45449AFC6B}" type="pres">
      <dgm:prSet presAssocID="{CD5AA6E3-C36F-4026-B45E-1353A3CC7F5B}" presName="parentLeftMargin" presStyleLbl="node1" presStyleIdx="1" presStyleCnt="4"/>
      <dgm:spPr/>
    </dgm:pt>
    <dgm:pt modelId="{42A5CB9B-8598-4D5D-A561-FE6D5FEB20A3}" type="pres">
      <dgm:prSet presAssocID="{CD5AA6E3-C36F-4026-B45E-1353A3CC7F5B}" presName="parentText" presStyleLbl="node1" presStyleIdx="2" presStyleCnt="4" custScaleX="142997" custScaleY="209575">
        <dgm:presLayoutVars>
          <dgm:chMax val="0"/>
          <dgm:bulletEnabled val="1"/>
        </dgm:presLayoutVars>
      </dgm:prSet>
      <dgm:spPr/>
    </dgm:pt>
    <dgm:pt modelId="{5C961A64-F9DB-4CBB-8EC8-4173AE2138E8}" type="pres">
      <dgm:prSet presAssocID="{CD5AA6E3-C36F-4026-B45E-1353A3CC7F5B}" presName="negativeSpace" presStyleCnt="0"/>
      <dgm:spPr/>
    </dgm:pt>
    <dgm:pt modelId="{3701CE11-4B23-478E-9FE7-B866B2E8DFE3}" type="pres">
      <dgm:prSet presAssocID="{CD5AA6E3-C36F-4026-B45E-1353A3CC7F5B}" presName="childText" presStyleLbl="conFgAcc1" presStyleIdx="2" presStyleCnt="4">
        <dgm:presLayoutVars>
          <dgm:bulletEnabled val="1"/>
        </dgm:presLayoutVars>
      </dgm:prSet>
      <dgm:spPr/>
    </dgm:pt>
    <dgm:pt modelId="{6BAAC035-C70D-4188-8F2F-2EDB63473DAB}" type="pres">
      <dgm:prSet presAssocID="{F704B993-97E9-43BD-A9F7-50A7DEC49665}" presName="spaceBetweenRectangles" presStyleCnt="0"/>
      <dgm:spPr/>
    </dgm:pt>
    <dgm:pt modelId="{FF51BAC0-66E1-4611-BD9E-B97C0295A7D5}" type="pres">
      <dgm:prSet presAssocID="{194B95EA-25E7-41A9-8A22-A6B6D90BD0FC}" presName="parentLin" presStyleCnt="0"/>
      <dgm:spPr/>
    </dgm:pt>
    <dgm:pt modelId="{B1AE836D-D4FF-458E-A34F-4DAA92259277}" type="pres">
      <dgm:prSet presAssocID="{194B95EA-25E7-41A9-8A22-A6B6D90BD0FC}" presName="parentLeftMargin" presStyleLbl="node1" presStyleIdx="2" presStyleCnt="4"/>
      <dgm:spPr/>
    </dgm:pt>
    <dgm:pt modelId="{164DC379-652A-4B9C-A644-6CC7290983CD}" type="pres">
      <dgm:prSet presAssocID="{194B95EA-25E7-41A9-8A22-A6B6D90BD0FC}" presName="parentText" presStyleLbl="node1" presStyleIdx="3" presStyleCnt="4" custScaleX="142997" custScaleY="223136">
        <dgm:presLayoutVars>
          <dgm:chMax val="0"/>
          <dgm:bulletEnabled val="1"/>
        </dgm:presLayoutVars>
      </dgm:prSet>
      <dgm:spPr/>
    </dgm:pt>
    <dgm:pt modelId="{700E5873-C70A-49E1-99C3-994B89AF2CEE}" type="pres">
      <dgm:prSet presAssocID="{194B95EA-25E7-41A9-8A22-A6B6D90BD0FC}" presName="negativeSpace" presStyleCnt="0"/>
      <dgm:spPr/>
    </dgm:pt>
    <dgm:pt modelId="{D6BE1577-5AA2-4B0E-97E6-D25C1D50AAD8}" type="pres">
      <dgm:prSet presAssocID="{194B95EA-25E7-41A9-8A22-A6B6D90BD0FC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C84A3006-7F09-4B84-BAB7-F40AC6F80054}" type="presOf" srcId="{E519DCCA-DA5D-41A0-AF7A-F6AE65FF6B41}" destId="{C3FAEDC9-0B76-4D3C-8955-FFB34361176F}" srcOrd="0" destOrd="0" presId="urn:microsoft.com/office/officeart/2005/8/layout/list1"/>
    <dgm:cxn modelId="{536FFC0D-073E-4393-93D8-DB0987E56DFF}" type="presOf" srcId="{7C6B032D-D065-4E04-9F09-D6FDFEB26A54}" destId="{54DC0636-3FFF-4C7E-897A-A46F14FEF268}" srcOrd="0" destOrd="0" presId="urn:microsoft.com/office/officeart/2005/8/layout/list1"/>
    <dgm:cxn modelId="{6E524B11-B7E9-429F-BA6C-0491A8D0B75D}" srcId="{7C6B032D-D065-4E04-9F09-D6FDFEB26A54}" destId="{CD5AA6E3-C36F-4026-B45E-1353A3CC7F5B}" srcOrd="2" destOrd="0" parTransId="{EFC5C80B-B5DA-45EC-AE7C-FB983DD469DC}" sibTransId="{F704B993-97E9-43BD-A9F7-50A7DEC49665}"/>
    <dgm:cxn modelId="{DE53DB29-8959-49B9-82CB-DFF71F494E28}" type="presOf" srcId="{A520304B-208E-421F-8CB4-EC59F6E9F3C6}" destId="{0C12B433-0696-4885-A31C-BA3040C859E0}" srcOrd="1" destOrd="0" presId="urn:microsoft.com/office/officeart/2005/8/layout/list1"/>
    <dgm:cxn modelId="{B0608F2E-AB4A-4D52-B944-900680770A4E}" type="presOf" srcId="{A520304B-208E-421F-8CB4-EC59F6E9F3C6}" destId="{93CCD7EF-8EBA-4129-8955-5C5C21011D02}" srcOrd="0" destOrd="0" presId="urn:microsoft.com/office/officeart/2005/8/layout/list1"/>
    <dgm:cxn modelId="{2752DA5C-83AC-424A-BB08-FEA29643F7B4}" srcId="{7C6B032D-D065-4E04-9F09-D6FDFEB26A54}" destId="{E519DCCA-DA5D-41A0-AF7A-F6AE65FF6B41}" srcOrd="0" destOrd="0" parTransId="{7578F664-498C-4A62-9290-B2B14CE7BB89}" sibTransId="{F623C606-EE18-471A-AF7F-39866D847F64}"/>
    <dgm:cxn modelId="{7367A96B-C3A3-4186-9BA2-E79D5D8654EC}" type="presOf" srcId="{CD5AA6E3-C36F-4026-B45E-1353A3CC7F5B}" destId="{7BF97C52-A49B-45D2-8679-0E45449AFC6B}" srcOrd="0" destOrd="0" presId="urn:microsoft.com/office/officeart/2005/8/layout/list1"/>
    <dgm:cxn modelId="{AC6A036F-2F19-4BF8-A558-2C0B1657CD8D}" type="presOf" srcId="{CD5AA6E3-C36F-4026-B45E-1353A3CC7F5B}" destId="{42A5CB9B-8598-4D5D-A561-FE6D5FEB20A3}" srcOrd="1" destOrd="0" presId="urn:microsoft.com/office/officeart/2005/8/layout/list1"/>
    <dgm:cxn modelId="{B581EB86-6D78-41F1-B656-5959CBF4E948}" type="presOf" srcId="{194B95EA-25E7-41A9-8A22-A6B6D90BD0FC}" destId="{B1AE836D-D4FF-458E-A34F-4DAA92259277}" srcOrd="0" destOrd="0" presId="urn:microsoft.com/office/officeart/2005/8/layout/list1"/>
    <dgm:cxn modelId="{A8C5AEBA-31D6-4E3C-9A5B-A0BF95BC84C9}" type="presOf" srcId="{194B95EA-25E7-41A9-8A22-A6B6D90BD0FC}" destId="{164DC379-652A-4B9C-A644-6CC7290983CD}" srcOrd="1" destOrd="0" presId="urn:microsoft.com/office/officeart/2005/8/layout/list1"/>
    <dgm:cxn modelId="{0CA74FBB-B8EE-4DBE-B515-72F1DED8E9D0}" type="presOf" srcId="{E519DCCA-DA5D-41A0-AF7A-F6AE65FF6B41}" destId="{73360590-966C-4761-B836-725537DC9443}" srcOrd="1" destOrd="0" presId="urn:microsoft.com/office/officeart/2005/8/layout/list1"/>
    <dgm:cxn modelId="{74E701CD-8827-414D-988B-EE99988684EF}" srcId="{7C6B032D-D065-4E04-9F09-D6FDFEB26A54}" destId="{A520304B-208E-421F-8CB4-EC59F6E9F3C6}" srcOrd="1" destOrd="0" parTransId="{C3875579-2DF0-487D-96EA-FEF8CB7CDC24}" sibTransId="{00B528D2-7D97-4A00-B853-B2CB9F12986E}"/>
    <dgm:cxn modelId="{FB9C21EA-F4A2-40E0-AAAD-9186AC73A4D4}" srcId="{7C6B032D-D065-4E04-9F09-D6FDFEB26A54}" destId="{194B95EA-25E7-41A9-8A22-A6B6D90BD0FC}" srcOrd="3" destOrd="0" parTransId="{389C4D53-7955-44E0-B2A8-7FD1DEAB4D9D}" sibTransId="{F3A5CE3B-75A9-4858-B1B0-063C826B2AAB}"/>
    <dgm:cxn modelId="{9F975084-A097-4A7B-940C-D428898752A1}" type="presParOf" srcId="{54DC0636-3FFF-4C7E-897A-A46F14FEF268}" destId="{2394F492-AD5D-471E-B320-37D1FDE1503F}" srcOrd="0" destOrd="0" presId="urn:microsoft.com/office/officeart/2005/8/layout/list1"/>
    <dgm:cxn modelId="{375DBC5F-BB12-4424-8E39-60BAAA29B94B}" type="presParOf" srcId="{2394F492-AD5D-471E-B320-37D1FDE1503F}" destId="{C3FAEDC9-0B76-4D3C-8955-FFB34361176F}" srcOrd="0" destOrd="0" presId="urn:microsoft.com/office/officeart/2005/8/layout/list1"/>
    <dgm:cxn modelId="{3319E500-41F7-4057-A309-F1640FD24C47}" type="presParOf" srcId="{2394F492-AD5D-471E-B320-37D1FDE1503F}" destId="{73360590-966C-4761-B836-725537DC9443}" srcOrd="1" destOrd="0" presId="urn:microsoft.com/office/officeart/2005/8/layout/list1"/>
    <dgm:cxn modelId="{F420FFA3-6AB5-41E5-9A7B-DB2346B2F52A}" type="presParOf" srcId="{54DC0636-3FFF-4C7E-897A-A46F14FEF268}" destId="{8D7D4EF3-5EBB-4860-BFAC-A47B82827DA5}" srcOrd="1" destOrd="0" presId="urn:microsoft.com/office/officeart/2005/8/layout/list1"/>
    <dgm:cxn modelId="{65004FBE-0C82-40B9-AE6C-45B230C48FCB}" type="presParOf" srcId="{54DC0636-3FFF-4C7E-897A-A46F14FEF268}" destId="{0ACA2381-67C6-4342-A993-520A7C2EC746}" srcOrd="2" destOrd="0" presId="urn:microsoft.com/office/officeart/2005/8/layout/list1"/>
    <dgm:cxn modelId="{FA39C235-2E47-46FB-A92A-716EA6EC1F84}" type="presParOf" srcId="{54DC0636-3FFF-4C7E-897A-A46F14FEF268}" destId="{238A2E60-5CBC-4F56-8214-136C627B032E}" srcOrd="3" destOrd="0" presId="urn:microsoft.com/office/officeart/2005/8/layout/list1"/>
    <dgm:cxn modelId="{447B8B74-D793-47F3-8996-97EDCEBB565A}" type="presParOf" srcId="{54DC0636-3FFF-4C7E-897A-A46F14FEF268}" destId="{FFCDF45A-4045-41D8-82F7-EF6047B15F81}" srcOrd="4" destOrd="0" presId="urn:microsoft.com/office/officeart/2005/8/layout/list1"/>
    <dgm:cxn modelId="{DC254BE7-0FE1-444A-98D9-6F87AA48D8ED}" type="presParOf" srcId="{FFCDF45A-4045-41D8-82F7-EF6047B15F81}" destId="{93CCD7EF-8EBA-4129-8955-5C5C21011D02}" srcOrd="0" destOrd="0" presId="urn:microsoft.com/office/officeart/2005/8/layout/list1"/>
    <dgm:cxn modelId="{84A8D399-501C-4F24-B94D-0A148FE5FE56}" type="presParOf" srcId="{FFCDF45A-4045-41D8-82F7-EF6047B15F81}" destId="{0C12B433-0696-4885-A31C-BA3040C859E0}" srcOrd="1" destOrd="0" presId="urn:microsoft.com/office/officeart/2005/8/layout/list1"/>
    <dgm:cxn modelId="{187F09A3-4946-4500-9331-D542AA8DA2B0}" type="presParOf" srcId="{54DC0636-3FFF-4C7E-897A-A46F14FEF268}" destId="{64EEF2CE-5F6F-4ED3-8909-1ADFDAF968BE}" srcOrd="5" destOrd="0" presId="urn:microsoft.com/office/officeart/2005/8/layout/list1"/>
    <dgm:cxn modelId="{58D818D0-99F8-4B1C-8EDB-22A65D7EBBDA}" type="presParOf" srcId="{54DC0636-3FFF-4C7E-897A-A46F14FEF268}" destId="{21827E1A-98C7-4A1B-87F2-A9696FD47874}" srcOrd="6" destOrd="0" presId="urn:microsoft.com/office/officeart/2005/8/layout/list1"/>
    <dgm:cxn modelId="{2A5D5F9F-F1C5-43B0-B997-7F3081583210}" type="presParOf" srcId="{54DC0636-3FFF-4C7E-897A-A46F14FEF268}" destId="{B9CF1D7C-3226-4B04-817D-E04DF7805784}" srcOrd="7" destOrd="0" presId="urn:microsoft.com/office/officeart/2005/8/layout/list1"/>
    <dgm:cxn modelId="{7B746A3C-EC4A-4636-B101-64E95E8F9B41}" type="presParOf" srcId="{54DC0636-3FFF-4C7E-897A-A46F14FEF268}" destId="{9B2116F4-7505-4D1B-A1DE-39DC64E97FAA}" srcOrd="8" destOrd="0" presId="urn:microsoft.com/office/officeart/2005/8/layout/list1"/>
    <dgm:cxn modelId="{D14499F5-DE16-4D14-BA8F-3E3547404414}" type="presParOf" srcId="{9B2116F4-7505-4D1B-A1DE-39DC64E97FAA}" destId="{7BF97C52-A49B-45D2-8679-0E45449AFC6B}" srcOrd="0" destOrd="0" presId="urn:microsoft.com/office/officeart/2005/8/layout/list1"/>
    <dgm:cxn modelId="{3198F6E0-2BEE-41D5-8DAD-B4905A81BA9E}" type="presParOf" srcId="{9B2116F4-7505-4D1B-A1DE-39DC64E97FAA}" destId="{42A5CB9B-8598-4D5D-A561-FE6D5FEB20A3}" srcOrd="1" destOrd="0" presId="urn:microsoft.com/office/officeart/2005/8/layout/list1"/>
    <dgm:cxn modelId="{83C16DB3-B742-419C-9715-F3E08C6567CD}" type="presParOf" srcId="{54DC0636-3FFF-4C7E-897A-A46F14FEF268}" destId="{5C961A64-F9DB-4CBB-8EC8-4173AE2138E8}" srcOrd="9" destOrd="0" presId="urn:microsoft.com/office/officeart/2005/8/layout/list1"/>
    <dgm:cxn modelId="{139C44C8-B494-4A04-A80E-B862B7DF9D24}" type="presParOf" srcId="{54DC0636-3FFF-4C7E-897A-A46F14FEF268}" destId="{3701CE11-4B23-478E-9FE7-B866B2E8DFE3}" srcOrd="10" destOrd="0" presId="urn:microsoft.com/office/officeart/2005/8/layout/list1"/>
    <dgm:cxn modelId="{E4058F14-D4D5-4AC0-A93E-7CE7FEC79B6F}" type="presParOf" srcId="{54DC0636-3FFF-4C7E-897A-A46F14FEF268}" destId="{6BAAC035-C70D-4188-8F2F-2EDB63473DAB}" srcOrd="11" destOrd="0" presId="urn:microsoft.com/office/officeart/2005/8/layout/list1"/>
    <dgm:cxn modelId="{17BFAEF3-7F90-4B5A-B407-2C7CAD803FBC}" type="presParOf" srcId="{54DC0636-3FFF-4C7E-897A-A46F14FEF268}" destId="{FF51BAC0-66E1-4611-BD9E-B97C0295A7D5}" srcOrd="12" destOrd="0" presId="urn:microsoft.com/office/officeart/2005/8/layout/list1"/>
    <dgm:cxn modelId="{FFDA9AE2-CA17-4B04-BBA1-25B00E069BEC}" type="presParOf" srcId="{FF51BAC0-66E1-4611-BD9E-B97C0295A7D5}" destId="{B1AE836D-D4FF-458E-A34F-4DAA92259277}" srcOrd="0" destOrd="0" presId="urn:microsoft.com/office/officeart/2005/8/layout/list1"/>
    <dgm:cxn modelId="{0F494D43-6B24-46A3-9D7E-3A1B2481A596}" type="presParOf" srcId="{FF51BAC0-66E1-4611-BD9E-B97C0295A7D5}" destId="{164DC379-652A-4B9C-A644-6CC7290983CD}" srcOrd="1" destOrd="0" presId="urn:microsoft.com/office/officeart/2005/8/layout/list1"/>
    <dgm:cxn modelId="{4E6FF616-86B1-4B97-B1EE-08336AB667AB}" type="presParOf" srcId="{54DC0636-3FFF-4C7E-897A-A46F14FEF268}" destId="{700E5873-C70A-49E1-99C3-994B89AF2CEE}" srcOrd="13" destOrd="0" presId="urn:microsoft.com/office/officeart/2005/8/layout/list1"/>
    <dgm:cxn modelId="{A72E8A74-B210-4C74-814B-568FA6986471}" type="presParOf" srcId="{54DC0636-3FFF-4C7E-897A-A46F14FEF268}" destId="{D6BE1577-5AA2-4B0E-97E6-D25C1D50AAD8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4516C16-A7D6-4902-BFEA-0FBCCC953FB4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2658A96B-B8C8-43C3-B1FD-3AB3BE3788F2}">
      <dgm:prSet phldrT="[Text]"/>
      <dgm:spPr/>
      <dgm:t>
        <a:bodyPr/>
        <a:lstStyle/>
        <a:p>
          <a:r>
            <a:rPr lang="en-IN" b="1" dirty="0"/>
            <a:t>Number of students awarded Ph.D.          - 11</a:t>
          </a:r>
          <a:endParaRPr lang="en-US" dirty="0"/>
        </a:p>
      </dgm:t>
    </dgm:pt>
    <dgm:pt modelId="{ACFE85A4-3817-47C6-9180-707C9463C5B4}" type="parTrans" cxnId="{C8063EE4-343B-49E9-B815-A611CF4C2BC2}">
      <dgm:prSet/>
      <dgm:spPr/>
      <dgm:t>
        <a:bodyPr/>
        <a:lstStyle/>
        <a:p>
          <a:endParaRPr lang="en-US"/>
        </a:p>
      </dgm:t>
    </dgm:pt>
    <dgm:pt modelId="{7B5E3D50-E69A-4221-9529-D781922ED27D}" type="sibTrans" cxnId="{C8063EE4-343B-49E9-B815-A611CF4C2BC2}">
      <dgm:prSet/>
      <dgm:spPr/>
      <dgm:t>
        <a:bodyPr/>
        <a:lstStyle/>
        <a:p>
          <a:endParaRPr lang="en-US"/>
        </a:p>
      </dgm:t>
    </dgm:pt>
    <dgm:pt modelId="{0012E236-493A-4A2C-A356-EA7D5F1D7FA1}">
      <dgm:prSet phldrT="[Text]"/>
      <dgm:spPr/>
      <dgm:t>
        <a:bodyPr/>
        <a:lstStyle/>
        <a:p>
          <a:r>
            <a:rPr lang="en-IN" b="1" dirty="0"/>
            <a:t>Member of Advisory Board /Editorial </a:t>
          </a:r>
        </a:p>
        <a:p>
          <a:r>
            <a:rPr lang="en-IN" b="1" dirty="0"/>
            <a:t>Board of   Journals                                            - 06</a:t>
          </a:r>
          <a:endParaRPr lang="en-US" dirty="0"/>
        </a:p>
      </dgm:t>
    </dgm:pt>
    <dgm:pt modelId="{71B6E89A-F072-4A1D-B0BB-357B8165328B}" type="parTrans" cxnId="{6DAD6E37-41D7-4A60-A776-FEAA1387D15C}">
      <dgm:prSet/>
      <dgm:spPr/>
      <dgm:t>
        <a:bodyPr/>
        <a:lstStyle/>
        <a:p>
          <a:endParaRPr lang="en-US"/>
        </a:p>
      </dgm:t>
    </dgm:pt>
    <dgm:pt modelId="{EADE4E48-BD87-45A9-9666-08F13C43C9AA}" type="sibTrans" cxnId="{6DAD6E37-41D7-4A60-A776-FEAA1387D15C}">
      <dgm:prSet/>
      <dgm:spPr/>
      <dgm:t>
        <a:bodyPr/>
        <a:lstStyle/>
        <a:p>
          <a:endParaRPr lang="en-US"/>
        </a:p>
      </dgm:t>
    </dgm:pt>
    <dgm:pt modelId="{1814A26F-C1D7-463E-B648-BCFF810476C7}" type="pres">
      <dgm:prSet presAssocID="{F4516C16-A7D6-4902-BFEA-0FBCCC953FB4}" presName="linear" presStyleCnt="0">
        <dgm:presLayoutVars>
          <dgm:dir/>
          <dgm:animLvl val="lvl"/>
          <dgm:resizeHandles val="exact"/>
        </dgm:presLayoutVars>
      </dgm:prSet>
      <dgm:spPr/>
    </dgm:pt>
    <dgm:pt modelId="{5139FAD0-ED71-493D-B829-59AD259E4C9F}" type="pres">
      <dgm:prSet presAssocID="{2658A96B-B8C8-43C3-B1FD-3AB3BE3788F2}" presName="parentLin" presStyleCnt="0"/>
      <dgm:spPr/>
    </dgm:pt>
    <dgm:pt modelId="{5A6A5EC5-653F-4E24-8AF2-AE0DC3C1320A}" type="pres">
      <dgm:prSet presAssocID="{2658A96B-B8C8-43C3-B1FD-3AB3BE3788F2}" presName="parentLeftMargin" presStyleLbl="node1" presStyleIdx="0" presStyleCnt="2"/>
      <dgm:spPr/>
    </dgm:pt>
    <dgm:pt modelId="{62F7D45C-1C6A-4C37-A842-01609BAD222F}" type="pres">
      <dgm:prSet presAssocID="{2658A96B-B8C8-43C3-B1FD-3AB3BE3788F2}" presName="parentText" presStyleLbl="node1" presStyleIdx="0" presStyleCnt="2" custScaleX="142857">
        <dgm:presLayoutVars>
          <dgm:chMax val="0"/>
          <dgm:bulletEnabled val="1"/>
        </dgm:presLayoutVars>
      </dgm:prSet>
      <dgm:spPr/>
    </dgm:pt>
    <dgm:pt modelId="{228B7639-6F40-49C0-8C8A-8F095EA4C3A5}" type="pres">
      <dgm:prSet presAssocID="{2658A96B-B8C8-43C3-B1FD-3AB3BE3788F2}" presName="negativeSpace" presStyleCnt="0"/>
      <dgm:spPr/>
    </dgm:pt>
    <dgm:pt modelId="{774D6C8E-9DEC-4014-81C8-7F436AA2F604}" type="pres">
      <dgm:prSet presAssocID="{2658A96B-B8C8-43C3-B1FD-3AB3BE3788F2}" presName="childText" presStyleLbl="conFgAcc1" presStyleIdx="0" presStyleCnt="2">
        <dgm:presLayoutVars>
          <dgm:bulletEnabled val="1"/>
        </dgm:presLayoutVars>
      </dgm:prSet>
      <dgm:spPr/>
    </dgm:pt>
    <dgm:pt modelId="{5D36EF45-42F4-402E-8FE1-15E5E20AE917}" type="pres">
      <dgm:prSet presAssocID="{7B5E3D50-E69A-4221-9529-D781922ED27D}" presName="spaceBetweenRectangles" presStyleCnt="0"/>
      <dgm:spPr/>
    </dgm:pt>
    <dgm:pt modelId="{D3AD56D6-60EE-46F2-B12B-1CAE51ECEB6C}" type="pres">
      <dgm:prSet presAssocID="{0012E236-493A-4A2C-A356-EA7D5F1D7FA1}" presName="parentLin" presStyleCnt="0"/>
      <dgm:spPr/>
    </dgm:pt>
    <dgm:pt modelId="{3D04BFCF-E08D-4CDB-9152-9073988BB35B}" type="pres">
      <dgm:prSet presAssocID="{0012E236-493A-4A2C-A356-EA7D5F1D7FA1}" presName="parentLeftMargin" presStyleLbl="node1" presStyleIdx="0" presStyleCnt="2"/>
      <dgm:spPr/>
    </dgm:pt>
    <dgm:pt modelId="{3C69C74C-64CA-4375-AF20-787E09300A9C}" type="pres">
      <dgm:prSet presAssocID="{0012E236-493A-4A2C-A356-EA7D5F1D7FA1}" presName="parentText" presStyleLbl="node1" presStyleIdx="1" presStyleCnt="2" custScaleX="142857">
        <dgm:presLayoutVars>
          <dgm:chMax val="0"/>
          <dgm:bulletEnabled val="1"/>
        </dgm:presLayoutVars>
      </dgm:prSet>
      <dgm:spPr/>
    </dgm:pt>
    <dgm:pt modelId="{A9C217BC-515A-4CB5-9F06-425A3F553B68}" type="pres">
      <dgm:prSet presAssocID="{0012E236-493A-4A2C-A356-EA7D5F1D7FA1}" presName="negativeSpace" presStyleCnt="0"/>
      <dgm:spPr/>
    </dgm:pt>
    <dgm:pt modelId="{F445824E-BB2D-475D-8E42-B26EE135EC41}" type="pres">
      <dgm:prSet presAssocID="{0012E236-493A-4A2C-A356-EA7D5F1D7FA1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4FE36403-0823-4935-AA17-7C3B277C166A}" type="presOf" srcId="{0012E236-493A-4A2C-A356-EA7D5F1D7FA1}" destId="{3C69C74C-64CA-4375-AF20-787E09300A9C}" srcOrd="1" destOrd="0" presId="urn:microsoft.com/office/officeart/2005/8/layout/list1"/>
    <dgm:cxn modelId="{2FB32F2E-6A7D-4ED8-9A38-07E95AE4165D}" type="presOf" srcId="{0012E236-493A-4A2C-A356-EA7D5F1D7FA1}" destId="{3D04BFCF-E08D-4CDB-9152-9073988BB35B}" srcOrd="0" destOrd="0" presId="urn:microsoft.com/office/officeart/2005/8/layout/list1"/>
    <dgm:cxn modelId="{4DC20A35-C619-405E-8FB5-3CE17E6829CD}" type="presOf" srcId="{2658A96B-B8C8-43C3-B1FD-3AB3BE3788F2}" destId="{62F7D45C-1C6A-4C37-A842-01609BAD222F}" srcOrd="1" destOrd="0" presId="urn:microsoft.com/office/officeart/2005/8/layout/list1"/>
    <dgm:cxn modelId="{6DAD6E37-41D7-4A60-A776-FEAA1387D15C}" srcId="{F4516C16-A7D6-4902-BFEA-0FBCCC953FB4}" destId="{0012E236-493A-4A2C-A356-EA7D5F1D7FA1}" srcOrd="1" destOrd="0" parTransId="{71B6E89A-F072-4A1D-B0BB-357B8165328B}" sibTransId="{EADE4E48-BD87-45A9-9666-08F13C43C9AA}"/>
    <dgm:cxn modelId="{CF20D3E3-9B91-4214-875E-6B0061588F86}" type="presOf" srcId="{F4516C16-A7D6-4902-BFEA-0FBCCC953FB4}" destId="{1814A26F-C1D7-463E-B648-BCFF810476C7}" srcOrd="0" destOrd="0" presId="urn:microsoft.com/office/officeart/2005/8/layout/list1"/>
    <dgm:cxn modelId="{C8063EE4-343B-49E9-B815-A611CF4C2BC2}" srcId="{F4516C16-A7D6-4902-BFEA-0FBCCC953FB4}" destId="{2658A96B-B8C8-43C3-B1FD-3AB3BE3788F2}" srcOrd="0" destOrd="0" parTransId="{ACFE85A4-3817-47C6-9180-707C9463C5B4}" sibTransId="{7B5E3D50-E69A-4221-9529-D781922ED27D}"/>
    <dgm:cxn modelId="{80E293F1-8EA9-4789-BDA3-716418BF83EE}" type="presOf" srcId="{2658A96B-B8C8-43C3-B1FD-3AB3BE3788F2}" destId="{5A6A5EC5-653F-4E24-8AF2-AE0DC3C1320A}" srcOrd="0" destOrd="0" presId="urn:microsoft.com/office/officeart/2005/8/layout/list1"/>
    <dgm:cxn modelId="{D4AA3313-C559-416C-A8B4-F6C5E787690E}" type="presParOf" srcId="{1814A26F-C1D7-463E-B648-BCFF810476C7}" destId="{5139FAD0-ED71-493D-B829-59AD259E4C9F}" srcOrd="0" destOrd="0" presId="urn:microsoft.com/office/officeart/2005/8/layout/list1"/>
    <dgm:cxn modelId="{7DFD6676-B615-46E8-9B46-56C5A39BD04B}" type="presParOf" srcId="{5139FAD0-ED71-493D-B829-59AD259E4C9F}" destId="{5A6A5EC5-653F-4E24-8AF2-AE0DC3C1320A}" srcOrd="0" destOrd="0" presId="urn:microsoft.com/office/officeart/2005/8/layout/list1"/>
    <dgm:cxn modelId="{949B14A9-8D83-4453-8A35-E4D6D8405988}" type="presParOf" srcId="{5139FAD0-ED71-493D-B829-59AD259E4C9F}" destId="{62F7D45C-1C6A-4C37-A842-01609BAD222F}" srcOrd="1" destOrd="0" presId="urn:microsoft.com/office/officeart/2005/8/layout/list1"/>
    <dgm:cxn modelId="{BA159FFE-9705-4E4E-9191-A56EEA7A4E16}" type="presParOf" srcId="{1814A26F-C1D7-463E-B648-BCFF810476C7}" destId="{228B7639-6F40-49C0-8C8A-8F095EA4C3A5}" srcOrd="1" destOrd="0" presId="urn:microsoft.com/office/officeart/2005/8/layout/list1"/>
    <dgm:cxn modelId="{FC29BCF0-6143-4F12-9837-337B6D9449AC}" type="presParOf" srcId="{1814A26F-C1D7-463E-B648-BCFF810476C7}" destId="{774D6C8E-9DEC-4014-81C8-7F436AA2F604}" srcOrd="2" destOrd="0" presId="urn:microsoft.com/office/officeart/2005/8/layout/list1"/>
    <dgm:cxn modelId="{335F5ED2-A8AC-498F-A277-44089752F5A3}" type="presParOf" srcId="{1814A26F-C1D7-463E-B648-BCFF810476C7}" destId="{5D36EF45-42F4-402E-8FE1-15E5E20AE917}" srcOrd="3" destOrd="0" presId="urn:microsoft.com/office/officeart/2005/8/layout/list1"/>
    <dgm:cxn modelId="{8E8D0C58-357C-4BD6-9EDB-318E8614FE92}" type="presParOf" srcId="{1814A26F-C1D7-463E-B648-BCFF810476C7}" destId="{D3AD56D6-60EE-46F2-B12B-1CAE51ECEB6C}" srcOrd="4" destOrd="0" presId="urn:microsoft.com/office/officeart/2005/8/layout/list1"/>
    <dgm:cxn modelId="{7A9146B8-4D30-4E0B-BE6D-F38058D3C6FA}" type="presParOf" srcId="{D3AD56D6-60EE-46F2-B12B-1CAE51ECEB6C}" destId="{3D04BFCF-E08D-4CDB-9152-9073988BB35B}" srcOrd="0" destOrd="0" presId="urn:microsoft.com/office/officeart/2005/8/layout/list1"/>
    <dgm:cxn modelId="{F69317BC-2EF0-468B-A3D1-BFA70DD1C676}" type="presParOf" srcId="{D3AD56D6-60EE-46F2-B12B-1CAE51ECEB6C}" destId="{3C69C74C-64CA-4375-AF20-787E09300A9C}" srcOrd="1" destOrd="0" presId="urn:microsoft.com/office/officeart/2005/8/layout/list1"/>
    <dgm:cxn modelId="{C6D1DFBF-A4A5-4E9D-B377-D4C0DF3350D2}" type="presParOf" srcId="{1814A26F-C1D7-463E-B648-BCFF810476C7}" destId="{A9C217BC-515A-4CB5-9F06-425A3F553B68}" srcOrd="5" destOrd="0" presId="urn:microsoft.com/office/officeart/2005/8/layout/list1"/>
    <dgm:cxn modelId="{F79D5D50-54F0-4DE0-B5D4-564CE838E9E1}" type="presParOf" srcId="{1814A26F-C1D7-463E-B648-BCFF810476C7}" destId="{F445824E-BB2D-475D-8E42-B26EE135EC4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F9698FF-AB67-4E80-89C7-E66AF24E4BAD}" type="doc">
      <dgm:prSet loTypeId="urn:microsoft.com/office/officeart/2005/8/layout/vList2" loCatId="list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197C7B6-A29E-4E5D-ACEE-5F80507B751F}">
      <dgm:prSet phldrT="[Text]" custT="1"/>
      <dgm:spPr/>
      <dgm:t>
        <a:bodyPr/>
        <a:lstStyle/>
        <a:p>
          <a:r>
            <a: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Prof. Rita </a:t>
          </a:r>
          <a:r>
            <a:rPr lang="en-US" sz="16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Mehra</a:t>
          </a:r>
          <a:r>
            <a: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Professor and  Head  has  one of the  rare distinction of being  invited three times  to deliver Lecture in the  Chemical Science Section of the prestigious Indian Science Congress  Conference  namely :</a:t>
          </a:r>
          <a:endParaRPr lang="en-US" sz="1600" dirty="0">
            <a:solidFill>
              <a:schemeClr val="bg1"/>
            </a:solidFill>
          </a:endParaRPr>
        </a:p>
      </dgm:t>
    </dgm:pt>
    <dgm:pt modelId="{07E4A83E-E6C3-4E2F-A06D-4C12E981BDB3}" type="parTrans" cxnId="{95C0A458-8439-4821-96EB-22D92B58601D}">
      <dgm:prSet/>
      <dgm:spPr/>
      <dgm:t>
        <a:bodyPr/>
        <a:lstStyle/>
        <a:p>
          <a:endParaRPr lang="en-US"/>
        </a:p>
      </dgm:t>
    </dgm:pt>
    <dgm:pt modelId="{76B5C776-B9E5-4D9D-BAA8-7A1C243F8321}" type="sibTrans" cxnId="{95C0A458-8439-4821-96EB-22D92B58601D}">
      <dgm:prSet/>
      <dgm:spPr/>
      <dgm:t>
        <a:bodyPr/>
        <a:lstStyle/>
        <a:p>
          <a:endParaRPr lang="en-US"/>
        </a:p>
      </dgm:t>
    </dgm:pt>
    <dgm:pt modelId="{2C57958E-690D-4B3D-B801-F2533703CB14}">
      <dgm:prSet phldrT="[Text]" phldr="1"/>
      <dgm:spPr/>
      <dgm:t>
        <a:bodyPr/>
        <a:lstStyle/>
        <a:p>
          <a:endParaRPr lang="en-US" dirty="0"/>
        </a:p>
      </dgm:t>
    </dgm:pt>
    <dgm:pt modelId="{A2C1C999-D293-4B07-B121-92F8724B8CF8}" type="parTrans" cxnId="{F5F9F43F-1D5A-4D05-B910-2AE1DE0C3C4D}">
      <dgm:prSet/>
      <dgm:spPr/>
      <dgm:t>
        <a:bodyPr/>
        <a:lstStyle/>
        <a:p>
          <a:endParaRPr lang="en-US"/>
        </a:p>
      </dgm:t>
    </dgm:pt>
    <dgm:pt modelId="{FB5328D5-2018-4A1F-9431-BD5F2E97AF11}" type="sibTrans" cxnId="{F5F9F43F-1D5A-4D05-B910-2AE1DE0C3C4D}">
      <dgm:prSet/>
      <dgm:spPr/>
      <dgm:t>
        <a:bodyPr/>
        <a:lstStyle/>
        <a:p>
          <a:endParaRPr lang="en-US"/>
        </a:p>
      </dgm:t>
    </dgm:pt>
    <dgm:pt modelId="{B7147BD2-F735-4F10-AF8D-A02D931B5FA2}" type="pres">
      <dgm:prSet presAssocID="{4F9698FF-AB67-4E80-89C7-E66AF24E4BAD}" presName="linear" presStyleCnt="0">
        <dgm:presLayoutVars>
          <dgm:animLvl val="lvl"/>
          <dgm:resizeHandles val="exact"/>
        </dgm:presLayoutVars>
      </dgm:prSet>
      <dgm:spPr/>
    </dgm:pt>
    <dgm:pt modelId="{1E4A3A07-C43F-40F5-9167-F551468FDC6B}" type="pres">
      <dgm:prSet presAssocID="{2197C7B6-A29E-4E5D-ACEE-5F80507B751F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48BF9338-D235-4F73-B051-7B31F7AE3393}" type="pres">
      <dgm:prSet presAssocID="{2197C7B6-A29E-4E5D-ACEE-5F80507B751F}" presName="childText" presStyleLbl="revTx" presStyleIdx="0" presStyleCnt="1" custFlipVert="1" custScaleY="19720">
        <dgm:presLayoutVars>
          <dgm:bulletEnabled val="1"/>
        </dgm:presLayoutVars>
      </dgm:prSet>
      <dgm:spPr/>
    </dgm:pt>
  </dgm:ptLst>
  <dgm:cxnLst>
    <dgm:cxn modelId="{F5F9F43F-1D5A-4D05-B910-2AE1DE0C3C4D}" srcId="{2197C7B6-A29E-4E5D-ACEE-5F80507B751F}" destId="{2C57958E-690D-4B3D-B801-F2533703CB14}" srcOrd="0" destOrd="0" parTransId="{A2C1C999-D293-4B07-B121-92F8724B8CF8}" sibTransId="{FB5328D5-2018-4A1F-9431-BD5F2E97AF11}"/>
    <dgm:cxn modelId="{9F4EB753-3933-4747-A4BC-C37BC6B64E22}" type="presOf" srcId="{4F9698FF-AB67-4E80-89C7-E66AF24E4BAD}" destId="{B7147BD2-F735-4F10-AF8D-A02D931B5FA2}" srcOrd="0" destOrd="0" presId="urn:microsoft.com/office/officeart/2005/8/layout/vList2"/>
    <dgm:cxn modelId="{95C0A458-8439-4821-96EB-22D92B58601D}" srcId="{4F9698FF-AB67-4E80-89C7-E66AF24E4BAD}" destId="{2197C7B6-A29E-4E5D-ACEE-5F80507B751F}" srcOrd="0" destOrd="0" parTransId="{07E4A83E-E6C3-4E2F-A06D-4C12E981BDB3}" sibTransId="{76B5C776-B9E5-4D9D-BAA8-7A1C243F8321}"/>
    <dgm:cxn modelId="{0560C3C4-5233-4104-BC8E-633182D443A1}" type="presOf" srcId="{2197C7B6-A29E-4E5D-ACEE-5F80507B751F}" destId="{1E4A3A07-C43F-40F5-9167-F551468FDC6B}" srcOrd="0" destOrd="0" presId="urn:microsoft.com/office/officeart/2005/8/layout/vList2"/>
    <dgm:cxn modelId="{BD0090D4-BCB0-4079-84E8-717FF905C77F}" type="presOf" srcId="{2C57958E-690D-4B3D-B801-F2533703CB14}" destId="{48BF9338-D235-4F73-B051-7B31F7AE3393}" srcOrd="0" destOrd="0" presId="urn:microsoft.com/office/officeart/2005/8/layout/vList2"/>
    <dgm:cxn modelId="{BF333E33-854E-435A-A77C-55D6C4FC7A8E}" type="presParOf" srcId="{B7147BD2-F735-4F10-AF8D-A02D931B5FA2}" destId="{1E4A3A07-C43F-40F5-9167-F551468FDC6B}" srcOrd="0" destOrd="0" presId="urn:microsoft.com/office/officeart/2005/8/layout/vList2"/>
    <dgm:cxn modelId="{B74B1E68-69A6-41E7-AFA9-A7AB963AD492}" type="presParOf" srcId="{B7147BD2-F735-4F10-AF8D-A02D931B5FA2}" destId="{48BF9338-D235-4F73-B051-7B31F7AE339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996844-0484-4205-A03B-AC079A4089CF}">
      <dsp:nvSpPr>
        <dsp:cNvPr id="0" name=""/>
        <dsp:cNvSpPr/>
      </dsp:nvSpPr>
      <dsp:spPr>
        <a:xfrm>
          <a:off x="3191593" y="1485083"/>
          <a:ext cx="2108564" cy="3582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9313"/>
              </a:lnTo>
              <a:lnTo>
                <a:pt x="2108564" y="179313"/>
              </a:lnTo>
              <a:lnTo>
                <a:pt x="2108564" y="358217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8446DA-AD45-4BBC-A799-012B9EB2DE31}">
      <dsp:nvSpPr>
        <dsp:cNvPr id="0" name=""/>
        <dsp:cNvSpPr/>
      </dsp:nvSpPr>
      <dsp:spPr>
        <a:xfrm>
          <a:off x="3145873" y="1485083"/>
          <a:ext cx="91440" cy="35821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79313"/>
              </a:lnTo>
              <a:lnTo>
                <a:pt x="92626" y="179313"/>
              </a:lnTo>
              <a:lnTo>
                <a:pt x="92626" y="358217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696B80-2F4E-4900-8691-927EA02C3C8C}">
      <dsp:nvSpPr>
        <dsp:cNvPr id="0" name=""/>
        <dsp:cNvSpPr/>
      </dsp:nvSpPr>
      <dsp:spPr>
        <a:xfrm>
          <a:off x="1176842" y="1485083"/>
          <a:ext cx="2014750" cy="358217"/>
        </a:xfrm>
        <a:custGeom>
          <a:avLst/>
          <a:gdLst/>
          <a:ahLst/>
          <a:cxnLst/>
          <a:rect l="0" t="0" r="0" b="0"/>
          <a:pathLst>
            <a:path>
              <a:moveTo>
                <a:pt x="2014750" y="0"/>
              </a:moveTo>
              <a:lnTo>
                <a:pt x="2014750" y="179313"/>
              </a:lnTo>
              <a:lnTo>
                <a:pt x="0" y="179313"/>
              </a:lnTo>
              <a:lnTo>
                <a:pt x="0" y="358217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826953-F30F-45AD-9E61-585413CE3732}">
      <dsp:nvSpPr>
        <dsp:cNvPr id="0" name=""/>
        <dsp:cNvSpPr/>
      </dsp:nvSpPr>
      <dsp:spPr>
        <a:xfrm>
          <a:off x="2292403" y="0"/>
          <a:ext cx="1798379" cy="148508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3">
                <a:hueOff val="0"/>
                <a:satOff val="0"/>
                <a:lumOff val="0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1" kern="1200" dirty="0">
              <a:ln>
                <a:solidFill>
                  <a:srgbClr val="FF00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SEATS,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1" kern="1200" dirty="0">
              <a:ln>
                <a:solidFill>
                  <a:srgbClr val="FF00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ELIGIBILITY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1" kern="1200" dirty="0">
              <a:ln>
                <a:solidFill>
                  <a:srgbClr val="FF00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AND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1" kern="1200" dirty="0">
              <a:ln>
                <a:solidFill>
                  <a:srgbClr val="FF00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SCHEME OF EXAMINATION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92403" y="0"/>
        <a:ext cx="1798379" cy="1485083"/>
      </dsp:txXfrm>
    </dsp:sp>
    <dsp:sp modelId="{1453CFF1-983F-49AB-9D2B-5630A03D226A}">
      <dsp:nvSpPr>
        <dsp:cNvPr id="0" name=""/>
        <dsp:cNvSpPr/>
      </dsp:nvSpPr>
      <dsp:spPr>
        <a:xfrm>
          <a:off x="324917" y="1843300"/>
          <a:ext cx="1703849" cy="89703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5">
                <a:hueOff val="0"/>
                <a:satOff val="0"/>
                <a:lumOff val="0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itchFamily="2" charset="2"/>
            <a:buNone/>
          </a:pPr>
          <a:r>
            <a:rPr lang="en-IN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M.Sc. Applied Chemistry -20 seats</a:t>
          </a:r>
          <a:endParaRPr lang="en-IN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4917" y="1843300"/>
        <a:ext cx="1703849" cy="897034"/>
      </dsp:txXfrm>
    </dsp:sp>
    <dsp:sp modelId="{29D6060C-3FC9-4D1A-8677-4134E60663D0}">
      <dsp:nvSpPr>
        <dsp:cNvPr id="0" name=""/>
        <dsp:cNvSpPr/>
      </dsp:nvSpPr>
      <dsp:spPr>
        <a:xfrm>
          <a:off x="2386575" y="1843300"/>
          <a:ext cx="1703849" cy="85192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5">
                <a:hueOff val="0"/>
                <a:satOff val="0"/>
                <a:lumOff val="0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itchFamily="2" charset="2"/>
            <a:buNone/>
          </a:pPr>
          <a:r>
            <a:rPr lang="en-IN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M.Sc. Chemistry – 20 seats</a:t>
          </a:r>
          <a:endParaRPr lang="en-IN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86575" y="1843300"/>
        <a:ext cx="1703849" cy="851924"/>
      </dsp:txXfrm>
    </dsp:sp>
    <dsp:sp modelId="{31AF5072-B1C3-4121-B059-C74F7EDFF68D}">
      <dsp:nvSpPr>
        <dsp:cNvPr id="0" name=""/>
        <dsp:cNvSpPr/>
      </dsp:nvSpPr>
      <dsp:spPr>
        <a:xfrm>
          <a:off x="4448233" y="1843300"/>
          <a:ext cx="1703849" cy="85192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5">
                <a:hueOff val="0"/>
                <a:satOff val="0"/>
                <a:lumOff val="0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Ph.D.- 8 seats</a:t>
          </a:r>
        </a:p>
      </dsp:txBody>
      <dsp:txXfrm>
        <a:off x="4448233" y="1843300"/>
        <a:ext cx="1703849" cy="85192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B0639B-7CA2-4628-ACAC-683D3751F107}">
      <dsp:nvSpPr>
        <dsp:cNvPr id="0" name=""/>
        <dsp:cNvSpPr/>
      </dsp:nvSpPr>
      <dsp:spPr>
        <a:xfrm rot="5400000">
          <a:off x="-95134" y="95959"/>
          <a:ext cx="634229" cy="443960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).   </a:t>
          </a:r>
          <a:endParaRPr lang="en-US" sz="1800" kern="1200" dirty="0"/>
        </a:p>
      </dsp:txBody>
      <dsp:txXfrm rot="-5400000">
        <a:off x="1" y="222804"/>
        <a:ext cx="443960" cy="190269"/>
      </dsp:txXfrm>
    </dsp:sp>
    <dsp:sp modelId="{A3023D3C-D840-4F7A-BD56-A184EA566B8D}">
      <dsp:nvSpPr>
        <dsp:cNvPr id="0" name=""/>
        <dsp:cNvSpPr/>
      </dsp:nvSpPr>
      <dsp:spPr>
        <a:xfrm rot="5400000">
          <a:off x="3611449" y="-3166663"/>
          <a:ext cx="412465" cy="674744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101</a:t>
          </a:r>
          <a:r>
            <a:rPr lang="en-US" sz="1800" kern="1200" baseline="30000" dirty="0">
              <a:latin typeface="Times New Roman" panose="02020603050405020304" pitchFamily="18" charset="0"/>
              <a:cs typeface="Times New Roman" panose="02020603050405020304" pitchFamily="18" charset="0"/>
            </a:rPr>
            <a:t>st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ISC held at University of Jammu, </a:t>
          </a:r>
          <a:endParaRPr lang="en-US" sz="1800" kern="1200" dirty="0"/>
        </a:p>
      </dsp:txBody>
      <dsp:txXfrm rot="-5400000">
        <a:off x="443961" y="20960"/>
        <a:ext cx="6727308" cy="372195"/>
      </dsp:txXfrm>
    </dsp:sp>
    <dsp:sp modelId="{BABE543F-6595-4AD0-BEA1-E2457E882361}">
      <dsp:nvSpPr>
        <dsp:cNvPr id="0" name=""/>
        <dsp:cNvSpPr/>
      </dsp:nvSpPr>
      <dsp:spPr>
        <a:xfrm rot="5400000">
          <a:off x="-95134" y="492399"/>
          <a:ext cx="634229" cy="443960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(ii).  </a:t>
          </a:r>
          <a:endParaRPr lang="en-US" sz="1800" kern="1200" dirty="0"/>
        </a:p>
      </dsp:txBody>
      <dsp:txXfrm rot="-5400000">
        <a:off x="1" y="619244"/>
        <a:ext cx="443960" cy="190269"/>
      </dsp:txXfrm>
    </dsp:sp>
    <dsp:sp modelId="{50D48738-F868-4E89-886B-5964803C2125}">
      <dsp:nvSpPr>
        <dsp:cNvPr id="0" name=""/>
        <dsp:cNvSpPr/>
      </dsp:nvSpPr>
      <dsp:spPr>
        <a:xfrm rot="5400000">
          <a:off x="3611557" y="-2770331"/>
          <a:ext cx="412249" cy="674744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103</a:t>
          </a:r>
          <a:r>
            <a:rPr lang="en-US" sz="1800" kern="1200" baseline="30000" dirty="0">
              <a:latin typeface="Times New Roman" panose="02020603050405020304" pitchFamily="18" charset="0"/>
              <a:cs typeface="Times New Roman" panose="02020603050405020304" pitchFamily="18" charset="0"/>
            </a:rPr>
            <a:t>rd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ISC held at University of Mysore and  </a:t>
          </a:r>
          <a:endParaRPr lang="en-US" sz="1800" kern="1200" dirty="0"/>
        </a:p>
      </dsp:txBody>
      <dsp:txXfrm rot="-5400000">
        <a:off x="443960" y="417390"/>
        <a:ext cx="6727319" cy="372001"/>
      </dsp:txXfrm>
    </dsp:sp>
    <dsp:sp modelId="{E448382C-7382-451D-8409-C6F838949813}">
      <dsp:nvSpPr>
        <dsp:cNvPr id="0" name=""/>
        <dsp:cNvSpPr/>
      </dsp:nvSpPr>
      <dsp:spPr>
        <a:xfrm rot="5400000">
          <a:off x="-95134" y="888839"/>
          <a:ext cx="634229" cy="443960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(iii). </a:t>
          </a:r>
          <a:endParaRPr lang="en-US" sz="1800" kern="1200" dirty="0"/>
        </a:p>
      </dsp:txBody>
      <dsp:txXfrm rot="-5400000">
        <a:off x="1" y="1015684"/>
        <a:ext cx="443960" cy="190269"/>
      </dsp:txXfrm>
    </dsp:sp>
    <dsp:sp modelId="{17A937C5-199A-4E77-9ACF-62314DEED443}">
      <dsp:nvSpPr>
        <dsp:cNvPr id="0" name=""/>
        <dsp:cNvSpPr/>
      </dsp:nvSpPr>
      <dsp:spPr>
        <a:xfrm rot="5400000">
          <a:off x="3611557" y="-2373891"/>
          <a:ext cx="412249" cy="674744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104</a:t>
          </a:r>
          <a:r>
            <a:rPr lang="en-US" sz="1800" kern="1200" baseline="30000" dirty="0">
              <a:latin typeface="Times New Roman" panose="02020603050405020304" pitchFamily="18" charset="0"/>
              <a:cs typeface="Times New Roman" panose="02020603050405020304" pitchFamily="18" charset="0"/>
            </a:rPr>
            <a:t>th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ISC held at SV University,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Tirupati</a:t>
          </a:r>
          <a:endParaRPr lang="en-US" sz="1800" kern="1200" dirty="0"/>
        </a:p>
      </dsp:txBody>
      <dsp:txXfrm rot="-5400000">
        <a:off x="443960" y="813830"/>
        <a:ext cx="6727319" cy="37200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F1F000-9005-4DD0-8BF2-6966E8175E8E}">
      <dsp:nvSpPr>
        <dsp:cNvPr id="0" name=""/>
        <dsp:cNvSpPr/>
      </dsp:nvSpPr>
      <dsp:spPr>
        <a:xfrm>
          <a:off x="0" y="1651"/>
          <a:ext cx="8429684" cy="48375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 Prof. Rita </a:t>
          </a:r>
          <a:r>
            <a:rPr lang="en-US" sz="16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Mehra</a:t>
          </a:r>
          <a:r>
            <a:rPr lang="en-US" sz="1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was awarded Certificate of American Chemical Society  for valuable   contribution and dedicated service in the peer review of manuscripts submitted to ACS Journals.</a:t>
          </a:r>
          <a:endParaRPr lang="en-US" sz="1600" kern="1200" dirty="0">
            <a:solidFill>
              <a:schemeClr val="bg1"/>
            </a:solidFill>
          </a:endParaRPr>
        </a:p>
      </dsp:txBody>
      <dsp:txXfrm>
        <a:off x="23615" y="25266"/>
        <a:ext cx="8382454" cy="436521"/>
      </dsp:txXfrm>
    </dsp:sp>
    <dsp:sp modelId="{1CF1E200-35B2-401E-9E2E-69BAD327C487}">
      <dsp:nvSpPr>
        <dsp:cNvPr id="0" name=""/>
        <dsp:cNvSpPr/>
      </dsp:nvSpPr>
      <dsp:spPr>
        <a:xfrm>
          <a:off x="0" y="485402"/>
          <a:ext cx="8429684" cy="65836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7642" tIns="6350" rIns="35560" bIns="6350" numCol="1" spcCol="1270" anchor="t" anchorCtr="0">
          <a:noAutofit/>
        </a:bodyPr>
        <a:lstStyle/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400" kern="1200" dirty="0"/>
        </a:p>
      </dsp:txBody>
      <dsp:txXfrm>
        <a:off x="0" y="485402"/>
        <a:ext cx="8429684" cy="65836"/>
      </dsp:txXfrm>
    </dsp:sp>
    <dsp:sp modelId="{33FB865B-924B-4684-95AF-2FA6DA99479F}">
      <dsp:nvSpPr>
        <dsp:cNvPr id="0" name=""/>
        <dsp:cNvSpPr/>
      </dsp:nvSpPr>
      <dsp:spPr>
        <a:xfrm>
          <a:off x="0" y="551238"/>
          <a:ext cx="8429684" cy="483751"/>
        </a:xfrm>
        <a:prstGeom prst="roundRect">
          <a:avLst/>
        </a:prstGeom>
        <a:solidFill>
          <a:schemeClr val="accent2">
            <a:hueOff val="442584"/>
            <a:satOff val="2040"/>
            <a:lumOff val="314"/>
            <a:alphaOff val="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 Biography of Prof. </a:t>
          </a:r>
          <a:r>
            <a:rPr lang="en-US" sz="1600" b="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Mehra</a:t>
          </a:r>
          <a:r>
            <a:rPr lang="en-US" sz="1600" b="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appear in International Directories</a:t>
          </a:r>
          <a:r>
            <a:rPr lang="en-US" sz="500" b="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500" b="0" kern="1200" dirty="0">
            <a:solidFill>
              <a:schemeClr val="bg1"/>
            </a:solidFill>
          </a:endParaRPr>
        </a:p>
      </dsp:txBody>
      <dsp:txXfrm>
        <a:off x="23615" y="574853"/>
        <a:ext cx="8382454" cy="436521"/>
      </dsp:txXfrm>
    </dsp:sp>
    <dsp:sp modelId="{0342CD06-2045-4417-832F-5C5DDA9F7A58}">
      <dsp:nvSpPr>
        <dsp:cNvPr id="0" name=""/>
        <dsp:cNvSpPr/>
      </dsp:nvSpPr>
      <dsp:spPr>
        <a:xfrm>
          <a:off x="0" y="1034990"/>
          <a:ext cx="8429684" cy="65836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7642" tIns="6350" rIns="35560" bIns="6350" numCol="1" spcCol="1270" anchor="t" anchorCtr="0">
          <a:noAutofit/>
        </a:bodyPr>
        <a:lstStyle/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400" kern="1200" dirty="0"/>
        </a:p>
      </dsp:txBody>
      <dsp:txXfrm>
        <a:off x="0" y="1034990"/>
        <a:ext cx="8429684" cy="65836"/>
      </dsp:txXfrm>
    </dsp:sp>
    <dsp:sp modelId="{D844D849-BB51-41BD-8164-6A0966E7BEC1}">
      <dsp:nvSpPr>
        <dsp:cNvPr id="0" name=""/>
        <dsp:cNvSpPr/>
      </dsp:nvSpPr>
      <dsp:spPr>
        <a:xfrm>
          <a:off x="0" y="1100826"/>
          <a:ext cx="8429684" cy="483751"/>
        </a:xfrm>
        <a:prstGeom prst="roundRect">
          <a:avLst/>
        </a:prstGeom>
        <a:solidFill>
          <a:schemeClr val="accent2">
            <a:hueOff val="885168"/>
            <a:satOff val="4080"/>
            <a:lumOff val="628"/>
            <a:alphaOff val="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4. Prof. </a:t>
          </a:r>
          <a:r>
            <a:rPr lang="en-US" sz="16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Mehra</a:t>
          </a:r>
          <a:r>
            <a:rPr lang="en-US" sz="1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was honored as “Chartered Chemist” by Institution of Chemists on account of meritorious research</a:t>
          </a:r>
          <a:r>
            <a:rPr lang="en-US" sz="5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23615" y="1124441"/>
        <a:ext cx="8382454" cy="436521"/>
      </dsp:txXfrm>
    </dsp:sp>
    <dsp:sp modelId="{F8D19BC4-66C7-4727-83DF-636790FF18F9}">
      <dsp:nvSpPr>
        <dsp:cNvPr id="0" name=""/>
        <dsp:cNvSpPr/>
      </dsp:nvSpPr>
      <dsp:spPr>
        <a:xfrm>
          <a:off x="0" y="1596028"/>
          <a:ext cx="8429684" cy="483751"/>
        </a:xfrm>
        <a:prstGeom prst="roundRect">
          <a:avLst/>
        </a:prstGeom>
        <a:solidFill>
          <a:schemeClr val="accent2">
            <a:hueOff val="1327752"/>
            <a:satOff val="6121"/>
            <a:lumOff val="941"/>
            <a:alphaOff val="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5. Prof. </a:t>
          </a:r>
          <a:r>
            <a:rPr lang="en-US" sz="16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Mehra</a:t>
          </a:r>
          <a:r>
            <a:rPr lang="en-US" sz="1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is Fellow of Indian Chemical Society</a:t>
          </a:r>
          <a:endParaRPr lang="en-US" sz="1600" kern="1200" dirty="0">
            <a:solidFill>
              <a:schemeClr val="bg1"/>
            </a:solidFill>
          </a:endParaRPr>
        </a:p>
      </dsp:txBody>
      <dsp:txXfrm>
        <a:off x="23615" y="1619643"/>
        <a:ext cx="8382454" cy="436521"/>
      </dsp:txXfrm>
    </dsp:sp>
    <dsp:sp modelId="{43BF6BC6-1E68-428D-805D-1C40381517F4}">
      <dsp:nvSpPr>
        <dsp:cNvPr id="0" name=""/>
        <dsp:cNvSpPr/>
      </dsp:nvSpPr>
      <dsp:spPr>
        <a:xfrm>
          <a:off x="0" y="2091229"/>
          <a:ext cx="8429684" cy="483751"/>
        </a:xfrm>
        <a:prstGeom prst="roundRect">
          <a:avLst/>
        </a:prstGeom>
        <a:solidFill>
          <a:schemeClr val="accent2">
            <a:hueOff val="1770336"/>
            <a:satOff val="8161"/>
            <a:lumOff val="1255"/>
            <a:alphaOff val="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6. Prof. </a:t>
          </a:r>
          <a:r>
            <a:rPr lang="en-US" sz="16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Mehra</a:t>
          </a:r>
          <a:r>
            <a:rPr lang="en-US" sz="1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is Fellow of Indian Council of Chemists.</a:t>
          </a:r>
          <a:endParaRPr lang="en-US" sz="1600" kern="1200" dirty="0">
            <a:solidFill>
              <a:schemeClr val="bg1"/>
            </a:solidFill>
          </a:endParaRPr>
        </a:p>
      </dsp:txBody>
      <dsp:txXfrm>
        <a:off x="23615" y="2114844"/>
        <a:ext cx="8382454" cy="436521"/>
      </dsp:txXfrm>
    </dsp:sp>
    <dsp:sp modelId="{30340E19-74FA-41EB-B267-62FF9D495D1B}">
      <dsp:nvSpPr>
        <dsp:cNvPr id="0" name=""/>
        <dsp:cNvSpPr/>
      </dsp:nvSpPr>
      <dsp:spPr>
        <a:xfrm>
          <a:off x="0" y="2586431"/>
          <a:ext cx="8429684" cy="483751"/>
        </a:xfrm>
        <a:prstGeom prst="roundRect">
          <a:avLst/>
        </a:prstGeom>
        <a:solidFill>
          <a:schemeClr val="accent2">
            <a:hueOff val="2212920"/>
            <a:satOff val="10201"/>
            <a:lumOff val="1569"/>
            <a:alphaOff val="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7. Prof. </a:t>
          </a:r>
          <a:r>
            <a:rPr lang="en-US" sz="1600" b="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Mehra</a:t>
          </a:r>
          <a:r>
            <a:rPr lang="en-US" sz="1600" b="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is Fellow of Institution of Chemists</a:t>
          </a:r>
          <a:endParaRPr lang="en-US" sz="1600" b="0" kern="1200" dirty="0">
            <a:solidFill>
              <a:schemeClr val="bg1"/>
            </a:solidFill>
          </a:endParaRPr>
        </a:p>
      </dsp:txBody>
      <dsp:txXfrm>
        <a:off x="23615" y="2610046"/>
        <a:ext cx="8382454" cy="43652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D3AC3A-238A-4838-B3EC-5323F8B6D45A}">
      <dsp:nvSpPr>
        <dsp:cNvPr id="0" name=""/>
        <dsp:cNvSpPr/>
      </dsp:nvSpPr>
      <dsp:spPr>
        <a:xfrm rot="5400000">
          <a:off x="4147267" y="1362170"/>
          <a:ext cx="5286412" cy="2562070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0" tIns="0" rIns="105132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Research paper submitted by </a:t>
          </a:r>
          <a:r>
            <a:rPr lang="en-US" sz="17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Ranu</a:t>
          </a:r>
          <a:r>
            <a:rPr lang="en-US" sz="17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Gahlot</a:t>
          </a:r>
          <a:r>
            <a:rPr lang="en-US" sz="17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Research Scholar of  Prof. Rita Mehra was awarded 2nd Best Paper presented  in the National Conference on Scientific World around you and Cosmos” (January 2020),BANSWARA</a:t>
          </a:r>
          <a:endParaRPr lang="en-US" sz="1700" b="1" kern="1200" dirty="0">
            <a:solidFill>
              <a:schemeClr val="bg1"/>
            </a:solidFill>
          </a:endParaRPr>
        </a:p>
      </dsp:txBody>
      <dsp:txXfrm rot="-5400000">
        <a:off x="5509438" y="1057281"/>
        <a:ext cx="2562070" cy="3171848"/>
      </dsp:txXfrm>
    </dsp:sp>
    <dsp:sp modelId="{DCE48CA8-A3AF-4974-8679-35D7C1C4A33D}">
      <dsp:nvSpPr>
        <dsp:cNvPr id="0" name=""/>
        <dsp:cNvSpPr/>
      </dsp:nvSpPr>
      <dsp:spPr>
        <a:xfrm rot="5400000">
          <a:off x="1393041" y="1362170"/>
          <a:ext cx="5286412" cy="2562070"/>
        </a:xfrm>
        <a:prstGeom prst="flowChartManualOperati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0" tIns="0" rIns="105132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Research paper submitted by </a:t>
          </a:r>
          <a:r>
            <a:rPr lang="en-US" sz="17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Amit</a:t>
          </a:r>
          <a:r>
            <a:rPr lang="en-US" sz="17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Singh </a:t>
          </a:r>
          <a:r>
            <a:rPr lang="en-US" sz="17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Thakur</a:t>
          </a:r>
          <a:r>
            <a:rPr lang="en-US" sz="17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Research Scholar of  Prof. Rita </a:t>
          </a:r>
          <a:r>
            <a:rPr lang="en-US" sz="17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Mehra</a:t>
          </a:r>
          <a:r>
            <a:rPr lang="en-US" sz="17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viz. was awarded Best Paper presented  in the National Conference on “Multidisciplinary Approaches in Engineering, Science &amp; Management (MAESM-2015)”,INDORE</a:t>
          </a:r>
        </a:p>
      </dsp:txBody>
      <dsp:txXfrm rot="-5400000">
        <a:off x="2755212" y="1057281"/>
        <a:ext cx="2562070" cy="3171848"/>
      </dsp:txXfrm>
    </dsp:sp>
    <dsp:sp modelId="{AA0C9C07-9A4F-40D7-9574-E8E2B3F7DE07}">
      <dsp:nvSpPr>
        <dsp:cNvPr id="0" name=""/>
        <dsp:cNvSpPr/>
      </dsp:nvSpPr>
      <dsp:spPr>
        <a:xfrm rot="5400000">
          <a:off x="-1361185" y="1362170"/>
          <a:ext cx="5286412" cy="2562070"/>
        </a:xfrm>
        <a:prstGeom prst="flowChartManualOperati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0" tIns="0" rIns="105132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Research paper submitted by </a:t>
          </a:r>
          <a:r>
            <a:rPr lang="en-US" sz="17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Briz</a:t>
          </a:r>
          <a:r>
            <a:rPr lang="en-US" sz="17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Bihari</a:t>
          </a:r>
          <a:r>
            <a:rPr lang="en-US" sz="17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Malav</a:t>
          </a:r>
          <a:r>
            <a:rPr lang="en-US" sz="17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Research Scholar of  Prof. Rita Mehra was awarded Best Paper submitted in the  International Conference on Innovative Trends in Engineering Sciences and Management, (ITESM-2015),INDORE</a:t>
          </a:r>
          <a:endParaRPr lang="en-US" sz="1700" b="1" kern="1200" dirty="0">
            <a:solidFill>
              <a:schemeClr val="bg1"/>
            </a:solidFill>
          </a:endParaRPr>
        </a:p>
      </dsp:txBody>
      <dsp:txXfrm rot="-5400000">
        <a:off x="986" y="1057281"/>
        <a:ext cx="2562070" cy="317184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E5EDAD-36D8-4468-B417-D9DDD0AE5840}">
      <dsp:nvSpPr>
        <dsp:cNvPr id="0" name=""/>
        <dsp:cNvSpPr/>
      </dsp:nvSpPr>
      <dsp:spPr>
        <a:xfrm>
          <a:off x="-16767" y="130594"/>
          <a:ext cx="2571768" cy="2310579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3">
                <a:hueOff val="0"/>
                <a:satOff val="0"/>
                <a:lumOff val="0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6D4D691-FD3A-4A0C-A730-4AA4D82C70FF}">
      <dsp:nvSpPr>
        <dsp:cNvPr id="0" name=""/>
        <dsp:cNvSpPr/>
      </dsp:nvSpPr>
      <dsp:spPr>
        <a:xfrm>
          <a:off x="1285884" y="0"/>
          <a:ext cx="6643734" cy="257176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101</a:t>
          </a:r>
          <a:r>
            <a:rPr lang="en-US" sz="2000" b="1" kern="1200" baseline="30000">
              <a:latin typeface="Times New Roman" panose="02020603050405020304" pitchFamily="18" charset="0"/>
              <a:cs typeface="Times New Roman" panose="02020603050405020304" pitchFamily="18" charset="0"/>
            </a:rPr>
            <a:t>st</a:t>
          </a:r>
          <a:r>
            <a:rPr lang="en-US" sz="20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 Indian Science Congress </a:t>
          </a:r>
          <a:endParaRPr lang="en-US" sz="2000" kern="1200" dirty="0"/>
        </a:p>
      </dsp:txBody>
      <dsp:txXfrm>
        <a:off x="1285884" y="0"/>
        <a:ext cx="3321867" cy="771532"/>
      </dsp:txXfrm>
    </dsp:sp>
    <dsp:sp modelId="{4E514E9D-DDDD-4651-B16F-BD539C75E56A}">
      <dsp:nvSpPr>
        <dsp:cNvPr id="0" name=""/>
        <dsp:cNvSpPr/>
      </dsp:nvSpPr>
      <dsp:spPr>
        <a:xfrm>
          <a:off x="450060" y="771532"/>
          <a:ext cx="1671647" cy="1671647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3">
                <a:hueOff val="2071352"/>
                <a:satOff val="-3746"/>
                <a:lumOff val="2549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3">
                <a:hueOff val="2071352"/>
                <a:satOff val="-3746"/>
                <a:lumOff val="2549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3">
                <a:hueOff val="2071352"/>
                <a:satOff val="-3746"/>
                <a:lumOff val="2549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33FDE20-16ED-4483-BC96-24688CF0DDFD}">
      <dsp:nvSpPr>
        <dsp:cNvPr id="0" name=""/>
        <dsp:cNvSpPr/>
      </dsp:nvSpPr>
      <dsp:spPr>
        <a:xfrm>
          <a:off x="1285884" y="771532"/>
          <a:ext cx="6643734" cy="167164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071352"/>
              <a:satOff val="-3746"/>
              <a:lumOff val="2549"/>
              <a:alphaOff val="0"/>
            </a:schemeClr>
          </a:solidFill>
          <a:prstDash val="solid"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103</a:t>
          </a:r>
          <a:r>
            <a:rPr lang="en-US" sz="2000" b="1" kern="1200" baseline="30000">
              <a:latin typeface="Times New Roman" panose="02020603050405020304" pitchFamily="18" charset="0"/>
              <a:cs typeface="Times New Roman" panose="02020603050405020304" pitchFamily="18" charset="0"/>
            </a:rPr>
            <a:t>rd</a:t>
          </a:r>
          <a:r>
            <a:rPr lang="en-US" sz="20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 Indian Science Congress </a:t>
          </a:r>
          <a:endParaRPr lang="en-US" sz="2000" kern="1200" dirty="0"/>
        </a:p>
      </dsp:txBody>
      <dsp:txXfrm>
        <a:off x="1285884" y="771532"/>
        <a:ext cx="3321867" cy="771529"/>
      </dsp:txXfrm>
    </dsp:sp>
    <dsp:sp modelId="{9337FAE7-1ACC-4B70-A396-7652C3E19E8A}">
      <dsp:nvSpPr>
        <dsp:cNvPr id="0" name=""/>
        <dsp:cNvSpPr/>
      </dsp:nvSpPr>
      <dsp:spPr>
        <a:xfrm>
          <a:off x="900119" y="1543061"/>
          <a:ext cx="771529" cy="771529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3">
                <a:hueOff val="4142704"/>
                <a:satOff val="-7491"/>
                <a:lumOff val="5098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3">
                <a:hueOff val="4142704"/>
                <a:satOff val="-7491"/>
                <a:lumOff val="5098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3">
                <a:hueOff val="4142704"/>
                <a:satOff val="-7491"/>
                <a:lumOff val="5098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571384C-3026-4685-B7FE-037CABC5818D}">
      <dsp:nvSpPr>
        <dsp:cNvPr id="0" name=""/>
        <dsp:cNvSpPr/>
      </dsp:nvSpPr>
      <dsp:spPr>
        <a:xfrm>
          <a:off x="1285884" y="1543061"/>
          <a:ext cx="6643734" cy="77152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4142704"/>
              <a:satOff val="-7491"/>
              <a:lumOff val="5098"/>
              <a:alphaOff val="0"/>
            </a:schemeClr>
          </a:solidFill>
          <a:prstDash val="solid"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104</a:t>
          </a:r>
          <a:r>
            <a:rPr lang="en-US" sz="2000" b="1" kern="1200" baseline="30000">
              <a:latin typeface="Times New Roman" panose="02020603050405020304" pitchFamily="18" charset="0"/>
              <a:cs typeface="Times New Roman" panose="02020603050405020304" pitchFamily="18" charset="0"/>
            </a:rPr>
            <a:t>th</a:t>
          </a:r>
          <a:r>
            <a:rPr lang="en-US" sz="20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 Indian Science Congress  </a:t>
          </a:r>
          <a:endParaRPr lang="en-US" sz="2000" kern="1200" dirty="0"/>
        </a:p>
      </dsp:txBody>
      <dsp:txXfrm>
        <a:off x="1285884" y="1543061"/>
        <a:ext cx="3321867" cy="771529"/>
      </dsp:txXfrm>
    </dsp:sp>
    <dsp:sp modelId="{E3BF5DA9-36A9-4CA7-8BE7-85E3944E0691}">
      <dsp:nvSpPr>
        <dsp:cNvPr id="0" name=""/>
        <dsp:cNvSpPr/>
      </dsp:nvSpPr>
      <dsp:spPr>
        <a:xfrm>
          <a:off x="4607751" y="0"/>
          <a:ext cx="3321867" cy="771532"/>
        </a:xfrm>
        <a:prstGeom prst="rect">
          <a:avLst/>
        </a:prstGeom>
        <a:noFill/>
        <a:ln w="12700" cap="flat" cmpd="sng" algn="ctr">
          <a:noFill/>
          <a:prstDash val="solid"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in Chemical Science Section at University of Jammu, Jammu in February 2014</a:t>
          </a:r>
          <a:endParaRPr lang="en-US" sz="1400" b="1" kern="1200" dirty="0"/>
        </a:p>
      </dsp:txBody>
      <dsp:txXfrm>
        <a:off x="4607751" y="0"/>
        <a:ext cx="3321867" cy="771532"/>
      </dsp:txXfrm>
    </dsp:sp>
    <dsp:sp modelId="{73AC08BA-36B8-4204-B555-30577E59455F}">
      <dsp:nvSpPr>
        <dsp:cNvPr id="0" name=""/>
        <dsp:cNvSpPr/>
      </dsp:nvSpPr>
      <dsp:spPr>
        <a:xfrm>
          <a:off x="4607751" y="771532"/>
          <a:ext cx="3321867" cy="771529"/>
        </a:xfrm>
        <a:prstGeom prst="rect">
          <a:avLst/>
        </a:prstGeom>
        <a:noFill/>
        <a:ln w="12700" cap="flat" cmpd="sng" algn="ctr">
          <a:noFill/>
          <a:prstDash val="solid"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in Chemical Science Section at  University of Mysore in January 2016 </a:t>
          </a:r>
          <a:endParaRPr lang="en-US" sz="1600" kern="1200" dirty="0"/>
        </a:p>
      </dsp:txBody>
      <dsp:txXfrm>
        <a:off x="4607751" y="771532"/>
        <a:ext cx="3321867" cy="771529"/>
      </dsp:txXfrm>
    </dsp:sp>
    <dsp:sp modelId="{0FB3BDCE-D6A2-4CF5-A530-CC9B77770BEE}">
      <dsp:nvSpPr>
        <dsp:cNvPr id="0" name=""/>
        <dsp:cNvSpPr/>
      </dsp:nvSpPr>
      <dsp:spPr>
        <a:xfrm>
          <a:off x="4607751" y="1543061"/>
          <a:ext cx="3321867" cy="771529"/>
        </a:xfrm>
        <a:prstGeom prst="rect">
          <a:avLst/>
        </a:prstGeom>
        <a:noFill/>
        <a:ln w="12700" cap="flat" cmpd="sng" algn="ctr">
          <a:noFill/>
          <a:prstDash val="solid"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in Chemical Science Section at SV University, Tirupati   from    3</a:t>
          </a:r>
          <a:r>
            <a:rPr lang="en-US" sz="1600" b="1" kern="1200" baseline="30000" dirty="0">
              <a:latin typeface="Times New Roman" panose="02020603050405020304" pitchFamily="18" charset="0"/>
              <a:cs typeface="Times New Roman" panose="02020603050405020304" pitchFamily="18" charset="0"/>
            </a:rPr>
            <a:t>rd</a:t>
          </a:r>
          <a:r>
            <a:rPr lang="en-U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to 7</a:t>
          </a:r>
          <a:r>
            <a:rPr lang="en-US" sz="1600" b="1" kern="1200" baseline="30000" dirty="0">
              <a:latin typeface="Times New Roman" panose="02020603050405020304" pitchFamily="18" charset="0"/>
              <a:cs typeface="Times New Roman" panose="02020603050405020304" pitchFamily="18" charset="0"/>
            </a:rPr>
            <a:t>th</a:t>
          </a:r>
          <a:r>
            <a:rPr lang="en-U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January 2017.</a:t>
          </a:r>
          <a:endParaRPr lang="en-US" sz="1600" kern="1200" dirty="0"/>
        </a:p>
      </dsp:txBody>
      <dsp:txXfrm>
        <a:off x="4607751" y="1543061"/>
        <a:ext cx="3321867" cy="771529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142537-9ACB-4AF7-A6D3-AAB5179ACAE4}">
      <dsp:nvSpPr>
        <dsp:cNvPr id="0" name=""/>
        <dsp:cNvSpPr/>
      </dsp:nvSpPr>
      <dsp:spPr>
        <a:xfrm>
          <a:off x="3467416" y="2371834"/>
          <a:ext cx="1634561" cy="153065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bg1"/>
              </a:solidFill>
            </a:rPr>
            <a:t>Special Invitation for  PROF. RITA MEHRA TO DELIVER Invited Talk at International Conferences ABROAD </a:t>
          </a:r>
        </a:p>
      </dsp:txBody>
      <dsp:txXfrm>
        <a:off x="3706792" y="2595994"/>
        <a:ext cx="1155809" cy="1082338"/>
      </dsp:txXfrm>
    </dsp:sp>
    <dsp:sp modelId="{F18F4AC8-F9DE-47C0-BB67-3FA7600EA984}">
      <dsp:nvSpPr>
        <dsp:cNvPr id="0" name=""/>
        <dsp:cNvSpPr/>
      </dsp:nvSpPr>
      <dsp:spPr>
        <a:xfrm rot="16140474">
          <a:off x="4162655" y="1898121"/>
          <a:ext cx="210895" cy="5617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 rot="10800000">
        <a:off x="4194837" y="2042091"/>
        <a:ext cx="147627" cy="337022"/>
      </dsp:txXfrm>
    </dsp:sp>
    <dsp:sp modelId="{D886A91D-A21A-4B13-9521-853AD1CCEAC9}">
      <dsp:nvSpPr>
        <dsp:cNvPr id="0" name=""/>
        <dsp:cNvSpPr/>
      </dsp:nvSpPr>
      <dsp:spPr>
        <a:xfrm>
          <a:off x="3286150" y="-142844"/>
          <a:ext cx="1920155" cy="211711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bg1"/>
              </a:solidFill>
            </a:rPr>
            <a:t>“International Forum of Analytical Science” in Bangkok (Thailand) from 17th to 18th   January 2012.</a:t>
          </a:r>
        </a:p>
      </dsp:txBody>
      <dsp:txXfrm>
        <a:off x="3567350" y="167200"/>
        <a:ext cx="1357755" cy="1497027"/>
      </dsp:txXfrm>
    </dsp:sp>
    <dsp:sp modelId="{512727CE-DC67-4114-ABF5-538D2346D83E}">
      <dsp:nvSpPr>
        <dsp:cNvPr id="0" name=""/>
        <dsp:cNvSpPr/>
      </dsp:nvSpPr>
      <dsp:spPr>
        <a:xfrm rot="19678518">
          <a:off x="5038771" y="2300249"/>
          <a:ext cx="269913" cy="5617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>
        <a:off x="5044932" y="2434060"/>
        <a:ext cx="188939" cy="337022"/>
      </dsp:txXfrm>
    </dsp:sp>
    <dsp:sp modelId="{AD86D233-3B1E-45CE-BFE3-20BC1F3C63A4}">
      <dsp:nvSpPr>
        <dsp:cNvPr id="0" name=""/>
        <dsp:cNvSpPr/>
      </dsp:nvSpPr>
      <dsp:spPr>
        <a:xfrm>
          <a:off x="5286421" y="774637"/>
          <a:ext cx="1911812" cy="227617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00" tIns="10800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bg1"/>
              </a:solidFill>
            </a:rPr>
            <a:t>“Third Annual International Renewable Energy Conference on Climate Change” in United Kingdom from 16th to 20th September 2011.</a:t>
          </a:r>
        </a:p>
      </dsp:txBody>
      <dsp:txXfrm>
        <a:off x="5566399" y="1107975"/>
        <a:ext cx="1351856" cy="1609501"/>
      </dsp:txXfrm>
    </dsp:sp>
    <dsp:sp modelId="{0A02414E-9C44-45F9-A19E-8EBAC7986DCA}">
      <dsp:nvSpPr>
        <dsp:cNvPr id="0" name=""/>
        <dsp:cNvSpPr/>
      </dsp:nvSpPr>
      <dsp:spPr>
        <a:xfrm rot="1800000">
          <a:off x="5061018" y="3384104"/>
          <a:ext cx="275688" cy="5617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>
        <a:off x="5066558" y="3475769"/>
        <a:ext cx="192982" cy="337022"/>
      </dsp:txXfrm>
    </dsp:sp>
    <dsp:sp modelId="{6E9B00DB-3432-4839-9DB4-440E233E108C}">
      <dsp:nvSpPr>
        <dsp:cNvPr id="0" name=""/>
        <dsp:cNvSpPr/>
      </dsp:nvSpPr>
      <dsp:spPr>
        <a:xfrm>
          <a:off x="5328892" y="3189429"/>
          <a:ext cx="1920485" cy="220999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bg1"/>
              </a:solidFill>
            </a:rPr>
            <a:t>International Conference on 2011 Turkey International Experimentally Anesthesiology Forum (2011 TIAF) in </a:t>
          </a:r>
          <a:r>
            <a:rPr lang="en-US" sz="1100" b="1" kern="1200" dirty="0" err="1">
              <a:solidFill>
                <a:schemeClr val="bg1"/>
              </a:solidFill>
            </a:rPr>
            <a:t>Tekirdag</a:t>
          </a:r>
          <a:r>
            <a:rPr lang="en-US" sz="1100" b="1" kern="1200" dirty="0">
              <a:solidFill>
                <a:schemeClr val="bg1"/>
              </a:solidFill>
            </a:rPr>
            <a:t> (Turkey) from 9th to 11th September 2011</a:t>
          </a:r>
        </a:p>
      </dsp:txBody>
      <dsp:txXfrm>
        <a:off x="5610141" y="3513075"/>
        <a:ext cx="1357987" cy="1562703"/>
      </dsp:txXfrm>
    </dsp:sp>
    <dsp:sp modelId="{BA54C4C5-A99F-4CA8-940F-201E7D6B052F}">
      <dsp:nvSpPr>
        <dsp:cNvPr id="0" name=""/>
        <dsp:cNvSpPr/>
      </dsp:nvSpPr>
      <dsp:spPr>
        <a:xfrm rot="5400000">
          <a:off x="4157914" y="3853675"/>
          <a:ext cx="253564" cy="5617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>
        <a:off x="4195949" y="3927982"/>
        <a:ext cx="177495" cy="337022"/>
      </dsp:txXfrm>
    </dsp:sp>
    <dsp:sp modelId="{EA6A2B70-C58E-449F-B75F-90C6F0236C98}">
      <dsp:nvSpPr>
        <dsp:cNvPr id="0" name=""/>
        <dsp:cNvSpPr/>
      </dsp:nvSpPr>
      <dsp:spPr>
        <a:xfrm>
          <a:off x="3334969" y="4380915"/>
          <a:ext cx="1899455" cy="214154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bg1"/>
              </a:solidFill>
            </a:rPr>
            <a:t>“International Conference on Global Challenge’s- The Role of Chemistry in Giving Their Solutions” in Bangkok (Thailand) from 11th to 15th June 2011</a:t>
          </a:r>
        </a:p>
      </dsp:txBody>
      <dsp:txXfrm>
        <a:off x="3613138" y="4694538"/>
        <a:ext cx="1343117" cy="1514303"/>
      </dsp:txXfrm>
    </dsp:sp>
    <dsp:sp modelId="{8757838B-B7E1-4A79-85C5-E27D7E2BCF8A}">
      <dsp:nvSpPr>
        <dsp:cNvPr id="0" name=""/>
        <dsp:cNvSpPr/>
      </dsp:nvSpPr>
      <dsp:spPr>
        <a:xfrm rot="9000000">
          <a:off x="3286855" y="3364928"/>
          <a:ext cx="233777" cy="5617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 rot="10800000">
        <a:off x="3352290" y="3459736"/>
        <a:ext cx="163644" cy="337022"/>
      </dsp:txXfrm>
    </dsp:sp>
    <dsp:sp modelId="{195B0B97-8413-431A-AFBA-496E9E800761}">
      <dsp:nvSpPr>
        <dsp:cNvPr id="0" name=""/>
        <dsp:cNvSpPr/>
      </dsp:nvSpPr>
      <dsp:spPr>
        <a:xfrm>
          <a:off x="1251743" y="3060658"/>
          <a:ext cx="2057029" cy="2467537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bg1"/>
              </a:solidFill>
            </a:rPr>
            <a:t>EPS Global Pain Conference in </a:t>
          </a:r>
          <a:r>
            <a:rPr lang="en-US" sz="1100" b="1" kern="1200" dirty="0" err="1">
              <a:solidFill>
                <a:schemeClr val="bg1"/>
              </a:solidFill>
            </a:rPr>
            <a:t>Jaingyin</a:t>
          </a:r>
          <a:r>
            <a:rPr lang="en-US" sz="1100" b="1" kern="1200" dirty="0">
              <a:solidFill>
                <a:schemeClr val="bg1"/>
              </a:solidFill>
            </a:rPr>
            <a:t> (China) from 26th to 27th November 2010</a:t>
          </a:r>
        </a:p>
      </dsp:txBody>
      <dsp:txXfrm>
        <a:off x="1552988" y="3422020"/>
        <a:ext cx="1454539" cy="1744813"/>
      </dsp:txXfrm>
    </dsp:sp>
    <dsp:sp modelId="{BC76CF9D-C4CC-442D-8844-3EDBE6B523A8}">
      <dsp:nvSpPr>
        <dsp:cNvPr id="0" name=""/>
        <dsp:cNvSpPr/>
      </dsp:nvSpPr>
      <dsp:spPr>
        <a:xfrm rot="12769470">
          <a:off x="3233598" y="2274374"/>
          <a:ext cx="297914" cy="5617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 rot="10800000">
        <a:off x="3315837" y="2410938"/>
        <a:ext cx="208540" cy="337022"/>
      </dsp:txXfrm>
    </dsp:sp>
    <dsp:sp modelId="{56B550CE-7BC5-44A1-87CE-749C388BB67A}">
      <dsp:nvSpPr>
        <dsp:cNvPr id="0" name=""/>
        <dsp:cNvSpPr/>
      </dsp:nvSpPr>
      <dsp:spPr>
        <a:xfrm>
          <a:off x="1285882" y="631761"/>
          <a:ext cx="1966545" cy="241050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bg1"/>
              </a:solidFill>
            </a:rPr>
            <a:t>EPS Global International Congress of Internal Medicine in Lanzhou (China) from 12th to 13th November 2010</a:t>
          </a:r>
        </a:p>
      </dsp:txBody>
      <dsp:txXfrm>
        <a:off x="1573876" y="984772"/>
        <a:ext cx="1390557" cy="1704485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673776-405E-49BB-9BD7-61659E2C5AED}">
      <dsp:nvSpPr>
        <dsp:cNvPr id="0" name=""/>
        <dsp:cNvSpPr/>
      </dsp:nvSpPr>
      <dsp:spPr>
        <a:xfrm rot="10800000">
          <a:off x="2385" y="3987"/>
          <a:ext cx="567848" cy="358863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500" kern="1200" dirty="0"/>
            <a:t>1.</a:t>
          </a:r>
          <a:endParaRPr lang="en-US" sz="1500" kern="1200" dirty="0"/>
        </a:p>
      </dsp:txBody>
      <dsp:txXfrm rot="10800000">
        <a:off x="136959" y="48845"/>
        <a:ext cx="433274" cy="269147"/>
      </dsp:txXfrm>
    </dsp:sp>
    <dsp:sp modelId="{EF9469CA-DC37-4056-BC81-FE5323D8D0C6}">
      <dsp:nvSpPr>
        <dsp:cNvPr id="0" name=""/>
        <dsp:cNvSpPr/>
      </dsp:nvSpPr>
      <dsp:spPr>
        <a:xfrm>
          <a:off x="570234" y="3987"/>
          <a:ext cx="7571311" cy="35886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Chemical Engineering Communications , UK </a:t>
          </a:r>
          <a:endParaRPr lang="en-US" sz="1600" b="1" kern="1200" dirty="0">
            <a:solidFill>
              <a:schemeClr val="bg1"/>
            </a:solidFill>
          </a:endParaRPr>
        </a:p>
      </dsp:txBody>
      <dsp:txXfrm>
        <a:off x="587752" y="21505"/>
        <a:ext cx="7536275" cy="323827"/>
      </dsp:txXfrm>
    </dsp:sp>
    <dsp:sp modelId="{AFE313F8-6027-4202-B877-A18BB1CF74BA}">
      <dsp:nvSpPr>
        <dsp:cNvPr id="0" name=""/>
        <dsp:cNvSpPr/>
      </dsp:nvSpPr>
      <dsp:spPr>
        <a:xfrm rot="10800000">
          <a:off x="1703" y="398737"/>
          <a:ext cx="580970" cy="358863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1608429"/>
            <a:satOff val="1749"/>
            <a:lumOff val="10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608429"/>
              <a:satOff val="1749"/>
              <a:lumOff val="106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500" kern="1200" dirty="0"/>
            <a:t>2.</a:t>
          </a:r>
          <a:endParaRPr lang="en-US" sz="1500" kern="1200" dirty="0"/>
        </a:p>
      </dsp:txBody>
      <dsp:txXfrm rot="10800000">
        <a:off x="136277" y="443595"/>
        <a:ext cx="446396" cy="269147"/>
      </dsp:txXfrm>
    </dsp:sp>
    <dsp:sp modelId="{E5C44D2F-4BE5-44C8-9140-91E766EDA266}">
      <dsp:nvSpPr>
        <dsp:cNvPr id="0" name=""/>
        <dsp:cNvSpPr/>
      </dsp:nvSpPr>
      <dsp:spPr>
        <a:xfrm>
          <a:off x="582673" y="398737"/>
          <a:ext cx="7559555" cy="358863"/>
        </a:xfrm>
        <a:prstGeom prst="roundRect">
          <a:avLst/>
        </a:prstGeom>
        <a:solidFill>
          <a:schemeClr val="accent5">
            <a:hueOff val="-1535788"/>
            <a:satOff val="1719"/>
            <a:lumOff val="9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Clinical Chemistry and Laboratory Medicine, Ireland</a:t>
          </a:r>
          <a:endParaRPr lang="en-US" sz="1600" b="1" kern="1200" dirty="0">
            <a:solidFill>
              <a:schemeClr val="bg1"/>
            </a:solidFill>
          </a:endParaRPr>
        </a:p>
      </dsp:txBody>
      <dsp:txXfrm>
        <a:off x="600191" y="416255"/>
        <a:ext cx="7524519" cy="323827"/>
      </dsp:txXfrm>
    </dsp:sp>
    <dsp:sp modelId="{5EAB2627-2CE8-4C41-B48A-DDFBC075D760}">
      <dsp:nvSpPr>
        <dsp:cNvPr id="0" name=""/>
        <dsp:cNvSpPr/>
      </dsp:nvSpPr>
      <dsp:spPr>
        <a:xfrm rot="10800000">
          <a:off x="876" y="793486"/>
          <a:ext cx="596479" cy="358863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3216857"/>
            <a:satOff val="3498"/>
            <a:lumOff val="21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216857"/>
              <a:satOff val="3498"/>
              <a:lumOff val="212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500" kern="1200" dirty="0"/>
            <a:t>3. </a:t>
          </a:r>
          <a:endParaRPr lang="en-US" sz="1500" kern="1200" dirty="0"/>
        </a:p>
      </dsp:txBody>
      <dsp:txXfrm rot="10800000">
        <a:off x="135450" y="838344"/>
        <a:ext cx="461905" cy="269147"/>
      </dsp:txXfrm>
    </dsp:sp>
    <dsp:sp modelId="{0A38EF0C-3A67-45D2-A44D-480B26BDF945}">
      <dsp:nvSpPr>
        <dsp:cNvPr id="0" name=""/>
        <dsp:cNvSpPr/>
      </dsp:nvSpPr>
      <dsp:spPr>
        <a:xfrm>
          <a:off x="597356" y="793486"/>
          <a:ext cx="7545698" cy="358863"/>
        </a:xfrm>
        <a:prstGeom prst="roundRect">
          <a:avLst/>
        </a:prstGeom>
        <a:solidFill>
          <a:schemeClr val="accent5">
            <a:hueOff val="-3071576"/>
            <a:satOff val="3438"/>
            <a:lumOff val="19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Environmental Pharmacology and Toxicology, The Netherlands</a:t>
          </a:r>
          <a:endParaRPr lang="en-US" sz="1600" b="1" kern="1200" dirty="0">
            <a:solidFill>
              <a:schemeClr val="bg1"/>
            </a:solidFill>
          </a:endParaRPr>
        </a:p>
      </dsp:txBody>
      <dsp:txXfrm>
        <a:off x="614874" y="811004"/>
        <a:ext cx="7510662" cy="323827"/>
      </dsp:txXfrm>
    </dsp:sp>
    <dsp:sp modelId="{1CCC9EEB-813C-4B50-800B-EB7A6DD9A879}">
      <dsp:nvSpPr>
        <dsp:cNvPr id="0" name=""/>
        <dsp:cNvSpPr/>
      </dsp:nvSpPr>
      <dsp:spPr>
        <a:xfrm rot="10800000">
          <a:off x="2772" y="1188236"/>
          <a:ext cx="593496" cy="358863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4825286"/>
            <a:satOff val="5246"/>
            <a:lumOff val="31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4825286"/>
              <a:satOff val="5246"/>
              <a:lumOff val="319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500" kern="1200" dirty="0"/>
            <a:t>4. </a:t>
          </a:r>
          <a:endParaRPr lang="en-US" sz="1500" kern="1200" dirty="0"/>
        </a:p>
      </dsp:txBody>
      <dsp:txXfrm rot="10800000">
        <a:off x="137346" y="1233094"/>
        <a:ext cx="458922" cy="269147"/>
      </dsp:txXfrm>
    </dsp:sp>
    <dsp:sp modelId="{60E7F169-E379-44CD-8300-DEB51BE79FA7}">
      <dsp:nvSpPr>
        <dsp:cNvPr id="0" name=""/>
        <dsp:cNvSpPr/>
      </dsp:nvSpPr>
      <dsp:spPr>
        <a:xfrm>
          <a:off x="596269" y="1188236"/>
          <a:ext cx="7544889" cy="358863"/>
        </a:xfrm>
        <a:prstGeom prst="roundRect">
          <a:avLst/>
        </a:prstGeom>
        <a:solidFill>
          <a:schemeClr val="accent5">
            <a:hueOff val="-4607364"/>
            <a:satOff val="5156"/>
            <a:lumOff val="29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Journal of Physical Chemistry, ACS Publication</a:t>
          </a:r>
          <a:endParaRPr lang="en-US" sz="1600" b="1" kern="1200" dirty="0">
            <a:solidFill>
              <a:schemeClr val="bg1"/>
            </a:solidFill>
          </a:endParaRPr>
        </a:p>
      </dsp:txBody>
      <dsp:txXfrm>
        <a:off x="613787" y="1205754"/>
        <a:ext cx="7509853" cy="323827"/>
      </dsp:txXfrm>
    </dsp:sp>
    <dsp:sp modelId="{568AE77F-4131-48F0-BF1D-5841156D6AB8}">
      <dsp:nvSpPr>
        <dsp:cNvPr id="0" name=""/>
        <dsp:cNvSpPr/>
      </dsp:nvSpPr>
      <dsp:spPr>
        <a:xfrm rot="10800000">
          <a:off x="2772" y="1582986"/>
          <a:ext cx="593496" cy="358863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6433715"/>
            <a:satOff val="6995"/>
            <a:lumOff val="425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433715"/>
              <a:satOff val="6995"/>
              <a:lumOff val="425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500" kern="1200" dirty="0"/>
            <a:t>5. </a:t>
          </a:r>
          <a:endParaRPr lang="en-US" sz="1500" kern="1200" dirty="0"/>
        </a:p>
      </dsp:txBody>
      <dsp:txXfrm rot="10800000">
        <a:off x="137346" y="1627844"/>
        <a:ext cx="458922" cy="269147"/>
      </dsp:txXfrm>
    </dsp:sp>
    <dsp:sp modelId="{90B80052-794C-40A5-A543-4597D43A6013}">
      <dsp:nvSpPr>
        <dsp:cNvPr id="0" name=""/>
        <dsp:cNvSpPr/>
      </dsp:nvSpPr>
      <dsp:spPr>
        <a:xfrm>
          <a:off x="596269" y="1582986"/>
          <a:ext cx="7544889" cy="358863"/>
        </a:xfrm>
        <a:prstGeom prst="roundRect">
          <a:avLst/>
        </a:prstGeom>
        <a:solidFill>
          <a:schemeClr val="accent5">
            <a:hueOff val="-6143153"/>
            <a:satOff val="6875"/>
            <a:lumOff val="39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Journal of Chemical Engineering Data, ACS Publication</a:t>
          </a:r>
          <a:endParaRPr lang="en-US" sz="1600" b="1" kern="1200" dirty="0">
            <a:solidFill>
              <a:schemeClr val="bg1"/>
            </a:solidFill>
          </a:endParaRPr>
        </a:p>
      </dsp:txBody>
      <dsp:txXfrm>
        <a:off x="613787" y="1600504"/>
        <a:ext cx="7509853" cy="323827"/>
      </dsp:txXfrm>
    </dsp:sp>
    <dsp:sp modelId="{33486C86-4C50-4895-B40A-46247C25A523}">
      <dsp:nvSpPr>
        <dsp:cNvPr id="0" name=""/>
        <dsp:cNvSpPr/>
      </dsp:nvSpPr>
      <dsp:spPr>
        <a:xfrm rot="10800000">
          <a:off x="4258" y="1977735"/>
          <a:ext cx="605571" cy="358863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8042143"/>
            <a:satOff val="8744"/>
            <a:lumOff val="531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8042143"/>
              <a:satOff val="8744"/>
              <a:lumOff val="531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500" kern="1200" dirty="0"/>
            <a:t>6. </a:t>
          </a:r>
          <a:endParaRPr lang="en-US" sz="1500" kern="1200" dirty="0"/>
        </a:p>
      </dsp:txBody>
      <dsp:txXfrm rot="10800000">
        <a:off x="138832" y="2022593"/>
        <a:ext cx="470997" cy="269147"/>
      </dsp:txXfrm>
    </dsp:sp>
    <dsp:sp modelId="{4A733758-CC61-4CA1-A540-DE4A8BEF24F9}">
      <dsp:nvSpPr>
        <dsp:cNvPr id="0" name=""/>
        <dsp:cNvSpPr/>
      </dsp:nvSpPr>
      <dsp:spPr>
        <a:xfrm>
          <a:off x="609829" y="1977735"/>
          <a:ext cx="7529844" cy="358863"/>
        </a:xfrm>
        <a:prstGeom prst="roundRect">
          <a:avLst/>
        </a:prstGeom>
        <a:solidFill>
          <a:schemeClr val="accent5">
            <a:hueOff val="-7678940"/>
            <a:satOff val="8594"/>
            <a:lumOff val="49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Arabian Journal of Chemistry, Elsevier B.V. on behalf of King Saud University    </a:t>
          </a:r>
        </a:p>
      </dsp:txBody>
      <dsp:txXfrm>
        <a:off x="627347" y="1995253"/>
        <a:ext cx="7494808" cy="323827"/>
      </dsp:txXfrm>
    </dsp:sp>
    <dsp:sp modelId="{3C3E1801-96C5-4FA8-9830-6FC1BA9062EE}">
      <dsp:nvSpPr>
        <dsp:cNvPr id="0" name=""/>
        <dsp:cNvSpPr/>
      </dsp:nvSpPr>
      <dsp:spPr>
        <a:xfrm rot="10800000">
          <a:off x="289" y="2372485"/>
          <a:ext cx="629882" cy="358863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9650572"/>
            <a:satOff val="10493"/>
            <a:lumOff val="637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9650572"/>
              <a:satOff val="10493"/>
              <a:lumOff val="637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500" kern="1200" dirty="0"/>
            <a:t>7. </a:t>
          </a:r>
          <a:endParaRPr lang="en-US" sz="1500" kern="1200" dirty="0"/>
        </a:p>
      </dsp:txBody>
      <dsp:txXfrm rot="10800000">
        <a:off x="134863" y="2417343"/>
        <a:ext cx="495308" cy="269147"/>
      </dsp:txXfrm>
    </dsp:sp>
    <dsp:sp modelId="{14C3D402-9A4D-4F07-86F8-0FBCB14DC3E4}">
      <dsp:nvSpPr>
        <dsp:cNvPr id="0" name=""/>
        <dsp:cNvSpPr/>
      </dsp:nvSpPr>
      <dsp:spPr>
        <a:xfrm>
          <a:off x="630171" y="2372485"/>
          <a:ext cx="7513470" cy="358863"/>
        </a:xfrm>
        <a:prstGeom prst="roundRect">
          <a:avLst/>
        </a:prstGeom>
        <a:solidFill>
          <a:schemeClr val="accent5">
            <a:hueOff val="-9214729"/>
            <a:satOff val="10313"/>
            <a:lumOff val="589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Biological Trace Element Research , Springer Publication, Germany</a:t>
          </a:r>
          <a:endParaRPr lang="en-US" sz="1600" b="1" kern="1200" dirty="0">
            <a:solidFill>
              <a:schemeClr val="bg1"/>
            </a:solidFill>
          </a:endParaRPr>
        </a:p>
      </dsp:txBody>
      <dsp:txXfrm>
        <a:off x="647689" y="2390003"/>
        <a:ext cx="7478434" cy="323827"/>
      </dsp:txXfrm>
    </dsp:sp>
    <dsp:sp modelId="{8C25C98F-508D-47F0-BCFD-B136288574D5}">
      <dsp:nvSpPr>
        <dsp:cNvPr id="0" name=""/>
        <dsp:cNvSpPr/>
      </dsp:nvSpPr>
      <dsp:spPr>
        <a:xfrm rot="10800000">
          <a:off x="2706" y="2767234"/>
          <a:ext cx="620338" cy="358863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11259001"/>
            <a:satOff val="12241"/>
            <a:lumOff val="743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1259001"/>
              <a:satOff val="12241"/>
              <a:lumOff val="743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500" kern="1200" dirty="0"/>
            <a:t>8. </a:t>
          </a:r>
          <a:endParaRPr lang="en-US" sz="1500" kern="1200" dirty="0"/>
        </a:p>
      </dsp:txBody>
      <dsp:txXfrm rot="10800000">
        <a:off x="137280" y="2812092"/>
        <a:ext cx="485764" cy="269147"/>
      </dsp:txXfrm>
    </dsp:sp>
    <dsp:sp modelId="{60569E70-E74F-4E64-8798-1D2898216243}">
      <dsp:nvSpPr>
        <dsp:cNvPr id="0" name=""/>
        <dsp:cNvSpPr/>
      </dsp:nvSpPr>
      <dsp:spPr>
        <a:xfrm>
          <a:off x="623044" y="2767234"/>
          <a:ext cx="7518180" cy="358863"/>
        </a:xfrm>
        <a:prstGeom prst="roundRect">
          <a:avLst/>
        </a:prstGeom>
        <a:solidFill>
          <a:schemeClr val="accent5">
            <a:hueOff val="-10750517"/>
            <a:satOff val="12031"/>
            <a:lumOff val="687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Journal of Clinical and Medicine Research, Canada</a:t>
          </a:r>
          <a:endParaRPr lang="en-US" sz="1600" b="1" kern="1200" dirty="0">
            <a:solidFill>
              <a:schemeClr val="bg1"/>
            </a:solidFill>
          </a:endParaRPr>
        </a:p>
      </dsp:txBody>
      <dsp:txXfrm>
        <a:off x="640562" y="2784752"/>
        <a:ext cx="7483144" cy="323827"/>
      </dsp:txXfrm>
    </dsp:sp>
    <dsp:sp modelId="{E224F990-59E2-4E20-822D-7875A443A503}">
      <dsp:nvSpPr>
        <dsp:cNvPr id="0" name=""/>
        <dsp:cNvSpPr/>
      </dsp:nvSpPr>
      <dsp:spPr>
        <a:xfrm rot="10800000">
          <a:off x="978" y="3161984"/>
          <a:ext cx="640618" cy="358863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12867429"/>
            <a:satOff val="13990"/>
            <a:lumOff val="84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2867429"/>
              <a:satOff val="13990"/>
              <a:lumOff val="849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500" kern="1200" dirty="0"/>
            <a:t>9. </a:t>
          </a:r>
          <a:endParaRPr lang="en-US" sz="1500" kern="1200" dirty="0"/>
        </a:p>
      </dsp:txBody>
      <dsp:txXfrm rot="10800000">
        <a:off x="135552" y="3206842"/>
        <a:ext cx="506044" cy="269147"/>
      </dsp:txXfrm>
    </dsp:sp>
    <dsp:sp modelId="{12D50B17-3AB1-4D6A-AC1C-50CCAD5A03CA}">
      <dsp:nvSpPr>
        <dsp:cNvPr id="0" name=""/>
        <dsp:cNvSpPr/>
      </dsp:nvSpPr>
      <dsp:spPr>
        <a:xfrm>
          <a:off x="641597" y="3161984"/>
          <a:ext cx="7501356" cy="358863"/>
        </a:xfrm>
        <a:prstGeom prst="roundRect">
          <a:avLst/>
        </a:prstGeom>
        <a:solidFill>
          <a:schemeClr val="accent5">
            <a:hueOff val="-12286306"/>
            <a:satOff val="13750"/>
            <a:lumOff val="78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Journal of Clinical Pathology and Forensic Medicine, Academic Journals, Africa </a:t>
          </a:r>
        </a:p>
      </dsp:txBody>
      <dsp:txXfrm>
        <a:off x="659115" y="3179502"/>
        <a:ext cx="7466320" cy="323827"/>
      </dsp:txXfrm>
    </dsp:sp>
    <dsp:sp modelId="{164F4F9A-8266-488B-9ACD-5F34E6BD93DB}">
      <dsp:nvSpPr>
        <dsp:cNvPr id="0" name=""/>
        <dsp:cNvSpPr/>
      </dsp:nvSpPr>
      <dsp:spPr>
        <a:xfrm rot="10800000">
          <a:off x="6752" y="3556734"/>
          <a:ext cx="651355" cy="358863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14475858"/>
            <a:satOff val="15739"/>
            <a:lumOff val="95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4475858"/>
              <a:satOff val="15739"/>
              <a:lumOff val="956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500" kern="1200" dirty="0"/>
            <a:t>10. </a:t>
          </a:r>
          <a:endParaRPr lang="en-US" sz="1500" kern="1200" dirty="0"/>
        </a:p>
      </dsp:txBody>
      <dsp:txXfrm rot="10800000">
        <a:off x="141326" y="3601592"/>
        <a:ext cx="516781" cy="269147"/>
      </dsp:txXfrm>
    </dsp:sp>
    <dsp:sp modelId="{F5C2F625-4DF4-48ED-B872-60A70B0CE12F}">
      <dsp:nvSpPr>
        <dsp:cNvPr id="0" name=""/>
        <dsp:cNvSpPr/>
      </dsp:nvSpPr>
      <dsp:spPr>
        <a:xfrm>
          <a:off x="658107" y="3556734"/>
          <a:ext cx="7479072" cy="358863"/>
        </a:xfrm>
        <a:prstGeom prst="roundRect">
          <a:avLst/>
        </a:prstGeom>
        <a:solidFill>
          <a:schemeClr val="accent5">
            <a:hueOff val="-13822094"/>
            <a:satOff val="15469"/>
            <a:lumOff val="88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African Journal of Pure and Applied Chemistry, Academic Journals, Africa</a:t>
          </a:r>
          <a:endParaRPr lang="en-US" sz="1600" b="1" kern="1200" dirty="0">
            <a:solidFill>
              <a:schemeClr val="bg1"/>
            </a:solidFill>
          </a:endParaRPr>
        </a:p>
      </dsp:txBody>
      <dsp:txXfrm>
        <a:off x="675625" y="3574252"/>
        <a:ext cx="7444036" cy="323827"/>
      </dsp:txXfrm>
    </dsp:sp>
    <dsp:sp modelId="{2DB5472A-DE99-4714-9626-38B9C1FC2545}">
      <dsp:nvSpPr>
        <dsp:cNvPr id="0" name=""/>
        <dsp:cNvSpPr/>
      </dsp:nvSpPr>
      <dsp:spPr>
        <a:xfrm rot="10800000">
          <a:off x="560" y="3951483"/>
          <a:ext cx="705038" cy="358863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16084286"/>
            <a:satOff val="17488"/>
            <a:lumOff val="106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6084286"/>
              <a:satOff val="17488"/>
              <a:lumOff val="1062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500" kern="1200" dirty="0"/>
            <a:t>11. </a:t>
          </a:r>
          <a:endParaRPr lang="en-US" sz="1500" kern="1200" dirty="0"/>
        </a:p>
      </dsp:txBody>
      <dsp:txXfrm rot="10800000">
        <a:off x="135134" y="3996341"/>
        <a:ext cx="570464" cy="269147"/>
      </dsp:txXfrm>
    </dsp:sp>
    <dsp:sp modelId="{B6F06949-00C6-4E21-8FA1-85723C9F1AF1}">
      <dsp:nvSpPr>
        <dsp:cNvPr id="0" name=""/>
        <dsp:cNvSpPr/>
      </dsp:nvSpPr>
      <dsp:spPr>
        <a:xfrm>
          <a:off x="705599" y="3951483"/>
          <a:ext cx="7437772" cy="358863"/>
        </a:xfrm>
        <a:prstGeom prst="roundRect">
          <a:avLst/>
        </a:prstGeom>
        <a:solidFill>
          <a:schemeClr val="accent5">
            <a:hueOff val="-15357881"/>
            <a:satOff val="17188"/>
            <a:lumOff val="98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Journal of Physical Education and Sports Management , Academic Journals, Africa       </a:t>
          </a:r>
          <a:endParaRPr lang="en-US" sz="1600" b="1" kern="1200" dirty="0">
            <a:solidFill>
              <a:schemeClr val="bg1"/>
            </a:solidFill>
          </a:endParaRPr>
        </a:p>
      </dsp:txBody>
      <dsp:txXfrm>
        <a:off x="723117" y="3969001"/>
        <a:ext cx="7402736" cy="323827"/>
      </dsp:txXfrm>
    </dsp:sp>
    <dsp:sp modelId="{530878E4-5D65-4B05-A681-7200E119DCDA}">
      <dsp:nvSpPr>
        <dsp:cNvPr id="0" name=""/>
        <dsp:cNvSpPr/>
      </dsp:nvSpPr>
      <dsp:spPr>
        <a:xfrm rot="10800000">
          <a:off x="4938" y="4346233"/>
          <a:ext cx="695494" cy="358863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17692716"/>
            <a:satOff val="19236"/>
            <a:lumOff val="116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7692716"/>
              <a:satOff val="19236"/>
              <a:lumOff val="1168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500" kern="1200" dirty="0"/>
            <a:t>12. </a:t>
          </a:r>
          <a:endParaRPr lang="en-US" sz="1500" kern="1200" dirty="0"/>
        </a:p>
      </dsp:txBody>
      <dsp:txXfrm rot="10800000">
        <a:off x="139512" y="4391091"/>
        <a:ext cx="560920" cy="269147"/>
      </dsp:txXfrm>
    </dsp:sp>
    <dsp:sp modelId="{90B101EF-62E7-4781-B4FA-CFEF8C294B31}">
      <dsp:nvSpPr>
        <dsp:cNvPr id="0" name=""/>
        <dsp:cNvSpPr/>
      </dsp:nvSpPr>
      <dsp:spPr>
        <a:xfrm>
          <a:off x="700433" y="4346233"/>
          <a:ext cx="7438559" cy="358863"/>
        </a:xfrm>
        <a:prstGeom prst="roundRect">
          <a:avLst/>
        </a:prstGeom>
        <a:solidFill>
          <a:schemeClr val="accent5">
            <a:hueOff val="-16893669"/>
            <a:satOff val="18906"/>
            <a:lumOff val="1079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Journal of Geography and Regional Planning, Academic Journals , Africa</a:t>
          </a:r>
          <a:endParaRPr lang="en-US" sz="1600" b="1" kern="1200" dirty="0">
            <a:solidFill>
              <a:schemeClr val="bg1"/>
            </a:solidFill>
          </a:endParaRPr>
        </a:p>
      </dsp:txBody>
      <dsp:txXfrm>
        <a:off x="717951" y="4363751"/>
        <a:ext cx="7403523" cy="323827"/>
      </dsp:txXfrm>
    </dsp:sp>
    <dsp:sp modelId="{4969F634-D397-40E5-AFE9-B2E638569FEC}">
      <dsp:nvSpPr>
        <dsp:cNvPr id="0" name=""/>
        <dsp:cNvSpPr/>
      </dsp:nvSpPr>
      <dsp:spPr>
        <a:xfrm rot="10800000">
          <a:off x="3283" y="4740983"/>
          <a:ext cx="695494" cy="358863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19301144"/>
            <a:satOff val="20985"/>
            <a:lumOff val="127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9301144"/>
              <a:satOff val="20985"/>
              <a:lumOff val="1274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500" kern="1200" dirty="0"/>
            <a:t>13. </a:t>
          </a:r>
          <a:endParaRPr lang="en-US" sz="1500" kern="1200" dirty="0"/>
        </a:p>
      </dsp:txBody>
      <dsp:txXfrm rot="10800000">
        <a:off x="137857" y="4785841"/>
        <a:ext cx="560920" cy="269147"/>
      </dsp:txXfrm>
    </dsp:sp>
    <dsp:sp modelId="{F429E51B-1A7F-4F21-9DF2-567224F7C1BD}">
      <dsp:nvSpPr>
        <dsp:cNvPr id="0" name=""/>
        <dsp:cNvSpPr/>
      </dsp:nvSpPr>
      <dsp:spPr>
        <a:xfrm>
          <a:off x="698778" y="4740983"/>
          <a:ext cx="7441870" cy="358863"/>
        </a:xfrm>
        <a:prstGeom prst="roundRect">
          <a:avLst/>
        </a:prstGeom>
        <a:solidFill>
          <a:schemeClr val="accent5">
            <a:hueOff val="-18429457"/>
            <a:satOff val="20625"/>
            <a:lumOff val="1177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Indian Journal of Biochemistry &amp; Biophysics, India</a:t>
          </a:r>
          <a:endParaRPr lang="en-US" sz="1600" b="1" kern="1200" dirty="0">
            <a:solidFill>
              <a:schemeClr val="bg1"/>
            </a:solidFill>
          </a:endParaRPr>
        </a:p>
      </dsp:txBody>
      <dsp:txXfrm>
        <a:off x="716296" y="4758501"/>
        <a:ext cx="7406834" cy="323827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7A41D5-931F-49D3-B887-488F88C738E3}">
      <dsp:nvSpPr>
        <dsp:cNvPr id="0" name=""/>
        <dsp:cNvSpPr/>
      </dsp:nvSpPr>
      <dsp:spPr>
        <a:xfrm rot="10800000">
          <a:off x="0" y="10478"/>
          <a:ext cx="617952" cy="411884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300" kern="1200" dirty="0"/>
            <a:t>14. </a:t>
          </a:r>
          <a:endParaRPr lang="en-US" sz="1300" kern="1200" dirty="0"/>
        </a:p>
      </dsp:txBody>
      <dsp:txXfrm rot="10800000">
        <a:off x="154456" y="61963"/>
        <a:ext cx="463496" cy="308913"/>
      </dsp:txXfrm>
    </dsp:sp>
    <dsp:sp modelId="{24DE1AEB-1691-45CB-A5AC-C224DCA39A9D}">
      <dsp:nvSpPr>
        <dsp:cNvPr id="0" name=""/>
        <dsp:cNvSpPr/>
      </dsp:nvSpPr>
      <dsp:spPr>
        <a:xfrm>
          <a:off x="624743" y="4576"/>
          <a:ext cx="7512396" cy="41188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Indian Journal of Chemistry, India</a:t>
          </a:r>
          <a:endParaRPr lang="en-US" sz="1600" b="1" kern="1200" dirty="0">
            <a:solidFill>
              <a:schemeClr val="bg1"/>
            </a:solidFill>
          </a:endParaRPr>
        </a:p>
      </dsp:txBody>
      <dsp:txXfrm>
        <a:off x="644850" y="24683"/>
        <a:ext cx="7472182" cy="371670"/>
      </dsp:txXfrm>
    </dsp:sp>
    <dsp:sp modelId="{AFE313F8-6027-4202-B877-A18BB1CF74BA}">
      <dsp:nvSpPr>
        <dsp:cNvPr id="0" name=""/>
        <dsp:cNvSpPr/>
      </dsp:nvSpPr>
      <dsp:spPr>
        <a:xfrm rot="10800000">
          <a:off x="1703" y="457649"/>
          <a:ext cx="580970" cy="411884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1608429"/>
            <a:satOff val="1749"/>
            <a:lumOff val="10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608429"/>
              <a:satOff val="1749"/>
              <a:lumOff val="106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300" kern="1200" dirty="0"/>
            <a:t>15. </a:t>
          </a:r>
          <a:endParaRPr lang="en-US" sz="1300" kern="1200" dirty="0"/>
        </a:p>
      </dsp:txBody>
      <dsp:txXfrm rot="10800000">
        <a:off x="156159" y="509134"/>
        <a:ext cx="426514" cy="308913"/>
      </dsp:txXfrm>
    </dsp:sp>
    <dsp:sp modelId="{E5C44D2F-4BE5-44C8-9140-91E766EDA266}">
      <dsp:nvSpPr>
        <dsp:cNvPr id="0" name=""/>
        <dsp:cNvSpPr/>
      </dsp:nvSpPr>
      <dsp:spPr>
        <a:xfrm>
          <a:off x="582673" y="457649"/>
          <a:ext cx="7559555" cy="411884"/>
        </a:xfrm>
        <a:prstGeom prst="roundRect">
          <a:avLst/>
        </a:prstGeom>
        <a:solidFill>
          <a:schemeClr val="accent5">
            <a:hueOff val="-1535788"/>
            <a:satOff val="1719"/>
            <a:lumOff val="9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Journal of Indian Chemical Society , India</a:t>
          </a:r>
          <a:endParaRPr lang="en-US" sz="1600" b="1" kern="1200" dirty="0">
            <a:solidFill>
              <a:schemeClr val="bg1"/>
            </a:solidFill>
          </a:endParaRPr>
        </a:p>
      </dsp:txBody>
      <dsp:txXfrm>
        <a:off x="602780" y="477756"/>
        <a:ext cx="7519341" cy="371670"/>
      </dsp:txXfrm>
    </dsp:sp>
    <dsp:sp modelId="{5EAB2627-2CE8-4C41-B48A-DDFBC075D760}">
      <dsp:nvSpPr>
        <dsp:cNvPr id="0" name=""/>
        <dsp:cNvSpPr/>
      </dsp:nvSpPr>
      <dsp:spPr>
        <a:xfrm rot="10800000">
          <a:off x="876" y="910722"/>
          <a:ext cx="596479" cy="411884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3216857"/>
            <a:satOff val="3498"/>
            <a:lumOff val="21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216857"/>
              <a:satOff val="3498"/>
              <a:lumOff val="212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300" kern="1200" dirty="0"/>
            <a:t>16. </a:t>
          </a:r>
          <a:endParaRPr lang="en-US" sz="1300" kern="1200" dirty="0"/>
        </a:p>
      </dsp:txBody>
      <dsp:txXfrm rot="10800000">
        <a:off x="155332" y="962207"/>
        <a:ext cx="442023" cy="308913"/>
      </dsp:txXfrm>
    </dsp:sp>
    <dsp:sp modelId="{0A38EF0C-3A67-45D2-A44D-480B26BDF945}">
      <dsp:nvSpPr>
        <dsp:cNvPr id="0" name=""/>
        <dsp:cNvSpPr/>
      </dsp:nvSpPr>
      <dsp:spPr>
        <a:xfrm>
          <a:off x="597356" y="910722"/>
          <a:ext cx="7545698" cy="411884"/>
        </a:xfrm>
        <a:prstGeom prst="roundRect">
          <a:avLst/>
        </a:prstGeom>
        <a:solidFill>
          <a:schemeClr val="accent5">
            <a:hueOff val="-3071576"/>
            <a:satOff val="3438"/>
            <a:lumOff val="19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Journal of Pure and Applied </a:t>
          </a:r>
          <a:r>
            <a:rPr lang="en-IN" sz="16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Ultrasonics</a:t>
          </a:r>
          <a:r>
            <a:rPr lang="en-IN" sz="16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India</a:t>
          </a:r>
          <a:endParaRPr lang="en-US" sz="1600" b="1" kern="1200" dirty="0">
            <a:solidFill>
              <a:schemeClr val="bg1"/>
            </a:solidFill>
          </a:endParaRPr>
        </a:p>
      </dsp:txBody>
      <dsp:txXfrm>
        <a:off x="617463" y="930829"/>
        <a:ext cx="7505484" cy="371670"/>
      </dsp:txXfrm>
    </dsp:sp>
    <dsp:sp modelId="{1CCC9EEB-813C-4B50-800B-EB7A6DD9A879}">
      <dsp:nvSpPr>
        <dsp:cNvPr id="0" name=""/>
        <dsp:cNvSpPr/>
      </dsp:nvSpPr>
      <dsp:spPr>
        <a:xfrm rot="10800000">
          <a:off x="2772" y="1363796"/>
          <a:ext cx="593496" cy="411884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4825286"/>
            <a:satOff val="5246"/>
            <a:lumOff val="31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4825286"/>
              <a:satOff val="5246"/>
              <a:lumOff val="319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300" kern="1200" dirty="0"/>
            <a:t>17.</a:t>
          </a:r>
          <a:endParaRPr lang="en-US" sz="1300" kern="1200" dirty="0"/>
        </a:p>
      </dsp:txBody>
      <dsp:txXfrm rot="10800000">
        <a:off x="157228" y="1415281"/>
        <a:ext cx="439040" cy="308913"/>
      </dsp:txXfrm>
    </dsp:sp>
    <dsp:sp modelId="{60E7F169-E379-44CD-8300-DEB51BE79FA7}">
      <dsp:nvSpPr>
        <dsp:cNvPr id="0" name=""/>
        <dsp:cNvSpPr/>
      </dsp:nvSpPr>
      <dsp:spPr>
        <a:xfrm>
          <a:off x="596269" y="1363796"/>
          <a:ext cx="7544889" cy="411884"/>
        </a:xfrm>
        <a:prstGeom prst="roundRect">
          <a:avLst/>
        </a:prstGeom>
        <a:solidFill>
          <a:schemeClr val="accent5">
            <a:hueOff val="-4607364"/>
            <a:satOff val="5156"/>
            <a:lumOff val="29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Chemical and Environmental Research, India</a:t>
          </a:r>
          <a:endParaRPr lang="en-US" sz="1600" b="1" kern="1200" dirty="0">
            <a:solidFill>
              <a:schemeClr val="bg1"/>
            </a:solidFill>
          </a:endParaRPr>
        </a:p>
      </dsp:txBody>
      <dsp:txXfrm>
        <a:off x="616376" y="1383903"/>
        <a:ext cx="7504675" cy="371670"/>
      </dsp:txXfrm>
    </dsp:sp>
    <dsp:sp modelId="{568AE77F-4131-48F0-BF1D-5841156D6AB8}">
      <dsp:nvSpPr>
        <dsp:cNvPr id="0" name=""/>
        <dsp:cNvSpPr/>
      </dsp:nvSpPr>
      <dsp:spPr>
        <a:xfrm rot="10800000">
          <a:off x="2772" y="1816869"/>
          <a:ext cx="593496" cy="411884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6433715"/>
            <a:satOff val="6995"/>
            <a:lumOff val="425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433715"/>
              <a:satOff val="6995"/>
              <a:lumOff val="425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300" kern="1200" dirty="0"/>
            <a:t>18.</a:t>
          </a:r>
          <a:endParaRPr lang="en-US" sz="1300" kern="1200" dirty="0"/>
        </a:p>
      </dsp:txBody>
      <dsp:txXfrm rot="10800000">
        <a:off x="157228" y="1868354"/>
        <a:ext cx="439040" cy="308913"/>
      </dsp:txXfrm>
    </dsp:sp>
    <dsp:sp modelId="{90B80052-794C-40A5-A543-4597D43A6013}">
      <dsp:nvSpPr>
        <dsp:cNvPr id="0" name=""/>
        <dsp:cNvSpPr/>
      </dsp:nvSpPr>
      <dsp:spPr>
        <a:xfrm>
          <a:off x="596269" y="1816869"/>
          <a:ext cx="7544889" cy="411884"/>
        </a:xfrm>
        <a:prstGeom prst="roundRect">
          <a:avLst/>
        </a:prstGeom>
        <a:solidFill>
          <a:schemeClr val="accent5">
            <a:hueOff val="-6143153"/>
            <a:satOff val="6875"/>
            <a:lumOff val="39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Journal of Chemical Biological and Physical Sciences , India</a:t>
          </a:r>
          <a:endParaRPr lang="en-US" sz="1600" b="1" kern="1200" dirty="0">
            <a:solidFill>
              <a:schemeClr val="bg1"/>
            </a:solidFill>
          </a:endParaRPr>
        </a:p>
      </dsp:txBody>
      <dsp:txXfrm>
        <a:off x="616376" y="1836976"/>
        <a:ext cx="7504675" cy="371670"/>
      </dsp:txXfrm>
    </dsp:sp>
    <dsp:sp modelId="{33486C86-4C50-4895-B40A-46247C25A523}">
      <dsp:nvSpPr>
        <dsp:cNvPr id="0" name=""/>
        <dsp:cNvSpPr/>
      </dsp:nvSpPr>
      <dsp:spPr>
        <a:xfrm rot="10800000">
          <a:off x="4258" y="2269942"/>
          <a:ext cx="605571" cy="411884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8042143"/>
            <a:satOff val="8744"/>
            <a:lumOff val="531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8042143"/>
              <a:satOff val="8744"/>
              <a:lumOff val="531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300" kern="1200" dirty="0"/>
            <a:t>19.</a:t>
          </a:r>
          <a:endParaRPr lang="en-US" sz="1300" kern="1200" dirty="0"/>
        </a:p>
      </dsp:txBody>
      <dsp:txXfrm rot="10800000">
        <a:off x="158714" y="2321427"/>
        <a:ext cx="451115" cy="308913"/>
      </dsp:txXfrm>
    </dsp:sp>
    <dsp:sp modelId="{4A733758-CC61-4CA1-A540-DE4A8BEF24F9}">
      <dsp:nvSpPr>
        <dsp:cNvPr id="0" name=""/>
        <dsp:cNvSpPr/>
      </dsp:nvSpPr>
      <dsp:spPr>
        <a:xfrm>
          <a:off x="609829" y="2269942"/>
          <a:ext cx="7529844" cy="411884"/>
        </a:xfrm>
        <a:prstGeom prst="roundRect">
          <a:avLst/>
        </a:prstGeom>
        <a:solidFill>
          <a:schemeClr val="accent5">
            <a:hueOff val="-7678940"/>
            <a:satOff val="8594"/>
            <a:lumOff val="49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African Journal of Plant Science , Academic Journals, Africa </a:t>
          </a:r>
        </a:p>
      </dsp:txBody>
      <dsp:txXfrm>
        <a:off x="629936" y="2290049"/>
        <a:ext cx="7489630" cy="371670"/>
      </dsp:txXfrm>
    </dsp:sp>
    <dsp:sp modelId="{3C3E1801-96C5-4FA8-9830-6FC1BA9062EE}">
      <dsp:nvSpPr>
        <dsp:cNvPr id="0" name=""/>
        <dsp:cNvSpPr/>
      </dsp:nvSpPr>
      <dsp:spPr>
        <a:xfrm rot="10800000">
          <a:off x="289" y="2723015"/>
          <a:ext cx="629882" cy="411884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9650572"/>
            <a:satOff val="10493"/>
            <a:lumOff val="637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9650572"/>
              <a:satOff val="10493"/>
              <a:lumOff val="637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300" kern="1200" dirty="0"/>
            <a:t>20.</a:t>
          </a:r>
          <a:endParaRPr lang="en-US" sz="1300" kern="1200" dirty="0"/>
        </a:p>
      </dsp:txBody>
      <dsp:txXfrm rot="10800000">
        <a:off x="154745" y="2774500"/>
        <a:ext cx="475426" cy="308913"/>
      </dsp:txXfrm>
    </dsp:sp>
    <dsp:sp modelId="{14C3D402-9A4D-4F07-86F8-0FBCB14DC3E4}">
      <dsp:nvSpPr>
        <dsp:cNvPr id="0" name=""/>
        <dsp:cNvSpPr/>
      </dsp:nvSpPr>
      <dsp:spPr>
        <a:xfrm>
          <a:off x="630171" y="2723015"/>
          <a:ext cx="7513470" cy="411884"/>
        </a:xfrm>
        <a:prstGeom prst="roundRect">
          <a:avLst/>
        </a:prstGeom>
        <a:solidFill>
          <a:schemeClr val="accent5">
            <a:hueOff val="-9214729"/>
            <a:satOff val="10313"/>
            <a:lumOff val="589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Journal of Environmental Science and Water Resources</a:t>
          </a:r>
          <a:endParaRPr lang="en-US" sz="1600" b="1" kern="1200" dirty="0">
            <a:solidFill>
              <a:schemeClr val="bg1"/>
            </a:solidFill>
          </a:endParaRPr>
        </a:p>
      </dsp:txBody>
      <dsp:txXfrm>
        <a:off x="650278" y="2743122"/>
        <a:ext cx="7473256" cy="371670"/>
      </dsp:txXfrm>
    </dsp:sp>
    <dsp:sp modelId="{8C25C98F-508D-47F0-BCFD-B136288574D5}">
      <dsp:nvSpPr>
        <dsp:cNvPr id="0" name=""/>
        <dsp:cNvSpPr/>
      </dsp:nvSpPr>
      <dsp:spPr>
        <a:xfrm rot="10800000">
          <a:off x="2706" y="3176088"/>
          <a:ext cx="620338" cy="411884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11259001"/>
            <a:satOff val="12241"/>
            <a:lumOff val="743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1259001"/>
              <a:satOff val="12241"/>
              <a:lumOff val="743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300" kern="1200" dirty="0"/>
            <a:t>21.</a:t>
          </a:r>
          <a:endParaRPr lang="en-US" sz="1300" kern="1200" dirty="0"/>
        </a:p>
      </dsp:txBody>
      <dsp:txXfrm rot="10800000">
        <a:off x="157162" y="3227573"/>
        <a:ext cx="465882" cy="308913"/>
      </dsp:txXfrm>
    </dsp:sp>
    <dsp:sp modelId="{60569E70-E74F-4E64-8798-1D2898216243}">
      <dsp:nvSpPr>
        <dsp:cNvPr id="0" name=""/>
        <dsp:cNvSpPr/>
      </dsp:nvSpPr>
      <dsp:spPr>
        <a:xfrm>
          <a:off x="623044" y="3176088"/>
          <a:ext cx="7518180" cy="411884"/>
        </a:xfrm>
        <a:prstGeom prst="roundRect">
          <a:avLst/>
        </a:prstGeom>
        <a:solidFill>
          <a:schemeClr val="accent5">
            <a:hueOff val="-10750517"/>
            <a:satOff val="12031"/>
            <a:lumOff val="687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Indian Journal of Physics, India</a:t>
          </a:r>
          <a:endParaRPr lang="en-US" sz="1600" b="1" kern="1200" dirty="0">
            <a:solidFill>
              <a:schemeClr val="bg1"/>
            </a:solidFill>
          </a:endParaRPr>
        </a:p>
      </dsp:txBody>
      <dsp:txXfrm>
        <a:off x="643151" y="3196195"/>
        <a:ext cx="7477966" cy="371670"/>
      </dsp:txXfrm>
    </dsp:sp>
    <dsp:sp modelId="{E224F990-59E2-4E20-822D-7875A443A503}">
      <dsp:nvSpPr>
        <dsp:cNvPr id="0" name=""/>
        <dsp:cNvSpPr/>
      </dsp:nvSpPr>
      <dsp:spPr>
        <a:xfrm rot="10800000">
          <a:off x="978" y="3629162"/>
          <a:ext cx="640618" cy="411884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12867429"/>
            <a:satOff val="13990"/>
            <a:lumOff val="84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2867429"/>
              <a:satOff val="13990"/>
              <a:lumOff val="849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300" kern="1200" dirty="0"/>
            <a:t>22.</a:t>
          </a:r>
          <a:endParaRPr lang="en-US" sz="1300" kern="1200" dirty="0"/>
        </a:p>
      </dsp:txBody>
      <dsp:txXfrm rot="10800000">
        <a:off x="155434" y="3680647"/>
        <a:ext cx="486162" cy="308913"/>
      </dsp:txXfrm>
    </dsp:sp>
    <dsp:sp modelId="{12D50B17-3AB1-4D6A-AC1C-50CCAD5A03CA}">
      <dsp:nvSpPr>
        <dsp:cNvPr id="0" name=""/>
        <dsp:cNvSpPr/>
      </dsp:nvSpPr>
      <dsp:spPr>
        <a:xfrm>
          <a:off x="641597" y="3629162"/>
          <a:ext cx="7501356" cy="411884"/>
        </a:xfrm>
        <a:prstGeom prst="roundRect">
          <a:avLst/>
        </a:prstGeom>
        <a:solidFill>
          <a:schemeClr val="accent5">
            <a:hueOff val="-12286306"/>
            <a:satOff val="13750"/>
            <a:lumOff val="78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Bio </a:t>
          </a:r>
          <a:r>
            <a:rPr lang="en-IN" sz="16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Nano</a:t>
          </a:r>
          <a:r>
            <a:rPr lang="en-IN" sz="16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Science, Springer Publications Germany</a:t>
          </a:r>
        </a:p>
      </dsp:txBody>
      <dsp:txXfrm>
        <a:off x="661704" y="3649269"/>
        <a:ext cx="7461142" cy="371670"/>
      </dsp:txXfrm>
    </dsp:sp>
    <dsp:sp modelId="{164F4F9A-8266-488B-9ACD-5F34E6BD93DB}">
      <dsp:nvSpPr>
        <dsp:cNvPr id="0" name=""/>
        <dsp:cNvSpPr/>
      </dsp:nvSpPr>
      <dsp:spPr>
        <a:xfrm rot="10800000">
          <a:off x="6752" y="4082235"/>
          <a:ext cx="651355" cy="411884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14475858"/>
            <a:satOff val="15739"/>
            <a:lumOff val="95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4475858"/>
              <a:satOff val="15739"/>
              <a:lumOff val="956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300" kern="1200" dirty="0"/>
            <a:t>23.</a:t>
          </a:r>
          <a:endParaRPr lang="en-US" sz="1300" kern="1200" dirty="0"/>
        </a:p>
      </dsp:txBody>
      <dsp:txXfrm rot="10800000">
        <a:off x="161208" y="4133720"/>
        <a:ext cx="496899" cy="308913"/>
      </dsp:txXfrm>
    </dsp:sp>
    <dsp:sp modelId="{F5C2F625-4DF4-48ED-B872-60A70B0CE12F}">
      <dsp:nvSpPr>
        <dsp:cNvPr id="0" name=""/>
        <dsp:cNvSpPr/>
      </dsp:nvSpPr>
      <dsp:spPr>
        <a:xfrm>
          <a:off x="658107" y="4082235"/>
          <a:ext cx="7479072" cy="411884"/>
        </a:xfrm>
        <a:prstGeom prst="roundRect">
          <a:avLst/>
        </a:prstGeom>
        <a:solidFill>
          <a:schemeClr val="accent5">
            <a:hueOff val="-13822094"/>
            <a:satOff val="15469"/>
            <a:lumOff val="88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Journal of Forensic Research with Editor-in-Chief from Japan</a:t>
          </a:r>
          <a:endParaRPr lang="en-US" sz="1600" b="1" kern="1200" dirty="0">
            <a:solidFill>
              <a:schemeClr val="bg1"/>
            </a:solidFill>
          </a:endParaRPr>
        </a:p>
      </dsp:txBody>
      <dsp:txXfrm>
        <a:off x="678214" y="4102342"/>
        <a:ext cx="7438858" cy="371670"/>
      </dsp:txXfrm>
    </dsp:sp>
    <dsp:sp modelId="{2DB5472A-DE99-4714-9626-38B9C1FC2545}">
      <dsp:nvSpPr>
        <dsp:cNvPr id="0" name=""/>
        <dsp:cNvSpPr/>
      </dsp:nvSpPr>
      <dsp:spPr>
        <a:xfrm rot="10800000">
          <a:off x="560" y="4535308"/>
          <a:ext cx="705038" cy="411884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16084286"/>
            <a:satOff val="17488"/>
            <a:lumOff val="106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6084286"/>
              <a:satOff val="17488"/>
              <a:lumOff val="1062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300" kern="1200" dirty="0"/>
            <a:t>24.</a:t>
          </a:r>
          <a:endParaRPr lang="en-US" sz="1300" kern="1200" dirty="0"/>
        </a:p>
      </dsp:txBody>
      <dsp:txXfrm rot="10800000">
        <a:off x="155016" y="4586793"/>
        <a:ext cx="550582" cy="308913"/>
      </dsp:txXfrm>
    </dsp:sp>
    <dsp:sp modelId="{B6F06949-00C6-4E21-8FA1-85723C9F1AF1}">
      <dsp:nvSpPr>
        <dsp:cNvPr id="0" name=""/>
        <dsp:cNvSpPr/>
      </dsp:nvSpPr>
      <dsp:spPr>
        <a:xfrm>
          <a:off x="705599" y="4535308"/>
          <a:ext cx="7437772" cy="411884"/>
        </a:xfrm>
        <a:prstGeom prst="roundRect">
          <a:avLst/>
        </a:prstGeom>
        <a:solidFill>
          <a:schemeClr val="accent5">
            <a:hueOff val="-15357881"/>
            <a:satOff val="17188"/>
            <a:lumOff val="98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American Chemical Science Journal, Regional offices at UK, USA and India</a:t>
          </a:r>
          <a:endParaRPr lang="en-US" sz="1600" b="1" kern="1200" dirty="0">
            <a:solidFill>
              <a:schemeClr val="bg1"/>
            </a:solidFill>
          </a:endParaRPr>
        </a:p>
      </dsp:txBody>
      <dsp:txXfrm>
        <a:off x="725706" y="4555415"/>
        <a:ext cx="7397558" cy="371670"/>
      </dsp:txXfrm>
    </dsp:sp>
    <dsp:sp modelId="{530878E4-5D65-4B05-A681-7200E119DCDA}">
      <dsp:nvSpPr>
        <dsp:cNvPr id="0" name=""/>
        <dsp:cNvSpPr/>
      </dsp:nvSpPr>
      <dsp:spPr>
        <a:xfrm rot="10800000">
          <a:off x="4938" y="4988381"/>
          <a:ext cx="695494" cy="411884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17692716"/>
            <a:satOff val="19236"/>
            <a:lumOff val="116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7692716"/>
              <a:satOff val="19236"/>
              <a:lumOff val="1168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300" kern="1200" dirty="0"/>
            <a:t>25.</a:t>
          </a:r>
          <a:endParaRPr lang="en-US" sz="1300" kern="1200" dirty="0"/>
        </a:p>
      </dsp:txBody>
      <dsp:txXfrm rot="10800000">
        <a:off x="159394" y="5039866"/>
        <a:ext cx="541038" cy="308913"/>
      </dsp:txXfrm>
    </dsp:sp>
    <dsp:sp modelId="{90B101EF-62E7-4781-B4FA-CFEF8C294B31}">
      <dsp:nvSpPr>
        <dsp:cNvPr id="0" name=""/>
        <dsp:cNvSpPr/>
      </dsp:nvSpPr>
      <dsp:spPr>
        <a:xfrm>
          <a:off x="700433" y="4988381"/>
          <a:ext cx="7438559" cy="411884"/>
        </a:xfrm>
        <a:prstGeom prst="roundRect">
          <a:avLst/>
        </a:prstGeom>
        <a:solidFill>
          <a:schemeClr val="accent5">
            <a:hueOff val="-16893669"/>
            <a:satOff val="18906"/>
            <a:lumOff val="1079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Herald Journal of Environmental and Health Sciences, Nigeria</a:t>
          </a:r>
          <a:endParaRPr lang="en-US" sz="1600" b="1" kern="1200" dirty="0">
            <a:solidFill>
              <a:schemeClr val="bg1"/>
            </a:solidFill>
          </a:endParaRPr>
        </a:p>
      </dsp:txBody>
      <dsp:txXfrm>
        <a:off x="720540" y="5008488"/>
        <a:ext cx="7398345" cy="371670"/>
      </dsp:txXfrm>
    </dsp:sp>
    <dsp:sp modelId="{4969F634-D397-40E5-AFE9-B2E638569FEC}">
      <dsp:nvSpPr>
        <dsp:cNvPr id="0" name=""/>
        <dsp:cNvSpPr/>
      </dsp:nvSpPr>
      <dsp:spPr>
        <a:xfrm rot="10800000">
          <a:off x="3283" y="5441454"/>
          <a:ext cx="695494" cy="411884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19301144"/>
            <a:satOff val="20985"/>
            <a:lumOff val="127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9301144"/>
              <a:satOff val="20985"/>
              <a:lumOff val="1274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300" kern="1200" dirty="0"/>
            <a:t>26. </a:t>
          </a:r>
          <a:endParaRPr lang="en-US" sz="1300" kern="1200" dirty="0"/>
        </a:p>
      </dsp:txBody>
      <dsp:txXfrm rot="10800000">
        <a:off x="157739" y="5492939"/>
        <a:ext cx="541038" cy="308913"/>
      </dsp:txXfrm>
    </dsp:sp>
    <dsp:sp modelId="{F429E51B-1A7F-4F21-9DF2-567224F7C1BD}">
      <dsp:nvSpPr>
        <dsp:cNvPr id="0" name=""/>
        <dsp:cNvSpPr/>
      </dsp:nvSpPr>
      <dsp:spPr>
        <a:xfrm>
          <a:off x="698778" y="5441454"/>
          <a:ext cx="7441870" cy="411884"/>
        </a:xfrm>
        <a:prstGeom prst="roundRect">
          <a:avLst/>
        </a:prstGeom>
        <a:solidFill>
          <a:schemeClr val="accent5">
            <a:hueOff val="-18429457"/>
            <a:satOff val="20625"/>
            <a:lumOff val="1177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Royal Society of Chemistry Advances, Cambridge, U.K.27.  </a:t>
          </a:r>
          <a:endParaRPr lang="en-US" sz="1600" b="1" kern="1200" dirty="0">
            <a:solidFill>
              <a:schemeClr val="bg1"/>
            </a:solidFill>
          </a:endParaRPr>
        </a:p>
      </dsp:txBody>
      <dsp:txXfrm>
        <a:off x="718885" y="5461561"/>
        <a:ext cx="7401656" cy="37167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673776-405E-49BB-9BD7-61659E2C5AED}">
      <dsp:nvSpPr>
        <dsp:cNvPr id="0" name=""/>
        <dsp:cNvSpPr/>
      </dsp:nvSpPr>
      <dsp:spPr>
        <a:xfrm rot="10800000">
          <a:off x="2385" y="2465"/>
          <a:ext cx="567848" cy="405893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300" kern="1200" dirty="0"/>
            <a:t>27.  </a:t>
          </a:r>
          <a:endParaRPr lang="en-US" sz="1300" kern="1200" dirty="0"/>
        </a:p>
      </dsp:txBody>
      <dsp:txXfrm rot="10800000">
        <a:off x="154595" y="53202"/>
        <a:ext cx="415638" cy="304419"/>
      </dsp:txXfrm>
    </dsp:sp>
    <dsp:sp modelId="{EF9469CA-DC37-4056-BC81-FE5323D8D0C6}">
      <dsp:nvSpPr>
        <dsp:cNvPr id="0" name=""/>
        <dsp:cNvSpPr/>
      </dsp:nvSpPr>
      <dsp:spPr>
        <a:xfrm>
          <a:off x="570234" y="2465"/>
          <a:ext cx="7571311" cy="40589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Applied Acoustics, </a:t>
          </a:r>
          <a:r>
            <a:rPr lang="en-IN" sz="16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Elseviers</a:t>
          </a:r>
          <a:r>
            <a:rPr lang="en-IN" sz="16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Publication</a:t>
          </a:r>
          <a:endParaRPr lang="en-US" sz="1600" b="1" kern="1200" dirty="0">
            <a:solidFill>
              <a:schemeClr val="bg1"/>
            </a:solidFill>
          </a:endParaRPr>
        </a:p>
      </dsp:txBody>
      <dsp:txXfrm>
        <a:off x="590048" y="22279"/>
        <a:ext cx="7531683" cy="366265"/>
      </dsp:txXfrm>
    </dsp:sp>
    <dsp:sp modelId="{AFE313F8-6027-4202-B877-A18BB1CF74BA}">
      <dsp:nvSpPr>
        <dsp:cNvPr id="0" name=""/>
        <dsp:cNvSpPr/>
      </dsp:nvSpPr>
      <dsp:spPr>
        <a:xfrm rot="10800000">
          <a:off x="1703" y="448948"/>
          <a:ext cx="580970" cy="405893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1484703"/>
            <a:satOff val="1614"/>
            <a:lumOff val="9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484703"/>
              <a:satOff val="1614"/>
              <a:lumOff val="98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300" kern="1200" dirty="0"/>
            <a:t>28.</a:t>
          </a:r>
          <a:endParaRPr lang="en-US" sz="1300" kern="1200" dirty="0"/>
        </a:p>
      </dsp:txBody>
      <dsp:txXfrm rot="10800000">
        <a:off x="153913" y="499685"/>
        <a:ext cx="428760" cy="304419"/>
      </dsp:txXfrm>
    </dsp:sp>
    <dsp:sp modelId="{E5C44D2F-4BE5-44C8-9140-91E766EDA266}">
      <dsp:nvSpPr>
        <dsp:cNvPr id="0" name=""/>
        <dsp:cNvSpPr/>
      </dsp:nvSpPr>
      <dsp:spPr>
        <a:xfrm>
          <a:off x="582673" y="448948"/>
          <a:ext cx="7559555" cy="405893"/>
        </a:xfrm>
        <a:prstGeom prst="roundRect">
          <a:avLst/>
        </a:prstGeom>
        <a:solidFill>
          <a:schemeClr val="accent5">
            <a:hueOff val="-1417651"/>
            <a:satOff val="1587"/>
            <a:lumOff val="9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Journal of the European Academy of Dermatology and </a:t>
          </a:r>
          <a:r>
            <a:rPr lang="en-US" sz="16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Venereology</a:t>
          </a:r>
          <a:endParaRPr lang="en-US" sz="1600" b="1" kern="1200" dirty="0">
            <a:solidFill>
              <a:schemeClr val="bg1"/>
            </a:solidFill>
          </a:endParaRPr>
        </a:p>
      </dsp:txBody>
      <dsp:txXfrm>
        <a:off x="602487" y="468762"/>
        <a:ext cx="7519927" cy="366265"/>
      </dsp:txXfrm>
    </dsp:sp>
    <dsp:sp modelId="{5EAB2627-2CE8-4C41-B48A-DDFBC075D760}">
      <dsp:nvSpPr>
        <dsp:cNvPr id="0" name=""/>
        <dsp:cNvSpPr/>
      </dsp:nvSpPr>
      <dsp:spPr>
        <a:xfrm rot="10800000">
          <a:off x="876" y="895431"/>
          <a:ext cx="596479" cy="405893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2969407"/>
            <a:satOff val="3228"/>
            <a:lumOff val="19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2969407"/>
              <a:satOff val="3228"/>
              <a:lumOff val="196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300" kern="1200" dirty="0"/>
            <a:t>29.</a:t>
          </a:r>
          <a:endParaRPr lang="en-US" sz="1300" kern="1200" dirty="0"/>
        </a:p>
      </dsp:txBody>
      <dsp:txXfrm rot="10800000">
        <a:off x="153086" y="946168"/>
        <a:ext cx="444269" cy="304419"/>
      </dsp:txXfrm>
    </dsp:sp>
    <dsp:sp modelId="{0A38EF0C-3A67-45D2-A44D-480B26BDF945}">
      <dsp:nvSpPr>
        <dsp:cNvPr id="0" name=""/>
        <dsp:cNvSpPr/>
      </dsp:nvSpPr>
      <dsp:spPr>
        <a:xfrm>
          <a:off x="597356" y="895431"/>
          <a:ext cx="7545698" cy="405893"/>
        </a:xfrm>
        <a:prstGeom prst="roundRect">
          <a:avLst/>
        </a:prstGeom>
        <a:solidFill>
          <a:schemeClr val="accent5">
            <a:hueOff val="-2835301"/>
            <a:satOff val="3173"/>
            <a:lumOff val="18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Journal of Physical Education and Sports Management</a:t>
          </a:r>
          <a:endParaRPr lang="en-US" sz="1600" b="1" kern="1200" dirty="0">
            <a:solidFill>
              <a:schemeClr val="bg1"/>
            </a:solidFill>
          </a:endParaRPr>
        </a:p>
      </dsp:txBody>
      <dsp:txXfrm>
        <a:off x="617170" y="915245"/>
        <a:ext cx="7506070" cy="366265"/>
      </dsp:txXfrm>
    </dsp:sp>
    <dsp:sp modelId="{1CCC9EEB-813C-4B50-800B-EB7A6DD9A879}">
      <dsp:nvSpPr>
        <dsp:cNvPr id="0" name=""/>
        <dsp:cNvSpPr/>
      </dsp:nvSpPr>
      <dsp:spPr>
        <a:xfrm rot="10800000">
          <a:off x="2772" y="1341915"/>
          <a:ext cx="593496" cy="405893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4454110"/>
            <a:satOff val="4843"/>
            <a:lumOff val="29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4454110"/>
              <a:satOff val="4843"/>
              <a:lumOff val="294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300" kern="1200" dirty="0"/>
            <a:t>30.</a:t>
          </a:r>
          <a:endParaRPr lang="en-US" sz="1300" kern="1200" dirty="0"/>
        </a:p>
      </dsp:txBody>
      <dsp:txXfrm rot="10800000">
        <a:off x="154982" y="1392652"/>
        <a:ext cx="441286" cy="304419"/>
      </dsp:txXfrm>
    </dsp:sp>
    <dsp:sp modelId="{60E7F169-E379-44CD-8300-DEB51BE79FA7}">
      <dsp:nvSpPr>
        <dsp:cNvPr id="0" name=""/>
        <dsp:cNvSpPr/>
      </dsp:nvSpPr>
      <dsp:spPr>
        <a:xfrm>
          <a:off x="596269" y="1341915"/>
          <a:ext cx="7544889" cy="405893"/>
        </a:xfrm>
        <a:prstGeom prst="roundRect">
          <a:avLst/>
        </a:prstGeom>
        <a:solidFill>
          <a:schemeClr val="accent5">
            <a:hueOff val="-4252952"/>
            <a:satOff val="4760"/>
            <a:lumOff val="27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Journal of Geography and Regional Planning</a:t>
          </a:r>
          <a:endParaRPr lang="en-US" sz="1600" b="1" kern="1200" dirty="0">
            <a:solidFill>
              <a:schemeClr val="bg1"/>
            </a:solidFill>
          </a:endParaRPr>
        </a:p>
      </dsp:txBody>
      <dsp:txXfrm>
        <a:off x="616083" y="1361729"/>
        <a:ext cx="7505261" cy="366265"/>
      </dsp:txXfrm>
    </dsp:sp>
    <dsp:sp modelId="{568AE77F-4131-48F0-BF1D-5841156D6AB8}">
      <dsp:nvSpPr>
        <dsp:cNvPr id="0" name=""/>
        <dsp:cNvSpPr/>
      </dsp:nvSpPr>
      <dsp:spPr>
        <a:xfrm rot="10800000">
          <a:off x="2772" y="1788398"/>
          <a:ext cx="593496" cy="405893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5938813"/>
            <a:satOff val="6457"/>
            <a:lumOff val="39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5938813"/>
              <a:satOff val="6457"/>
              <a:lumOff val="392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300" kern="1200" dirty="0"/>
            <a:t>31.</a:t>
          </a:r>
          <a:endParaRPr lang="en-US" sz="1300" kern="1200" dirty="0"/>
        </a:p>
      </dsp:txBody>
      <dsp:txXfrm rot="10800000">
        <a:off x="154982" y="1839135"/>
        <a:ext cx="441286" cy="304419"/>
      </dsp:txXfrm>
    </dsp:sp>
    <dsp:sp modelId="{90B80052-794C-40A5-A543-4597D43A6013}">
      <dsp:nvSpPr>
        <dsp:cNvPr id="0" name=""/>
        <dsp:cNvSpPr/>
      </dsp:nvSpPr>
      <dsp:spPr>
        <a:xfrm>
          <a:off x="596269" y="1788398"/>
          <a:ext cx="7544889" cy="405893"/>
        </a:xfrm>
        <a:prstGeom prst="roundRect">
          <a:avLst/>
        </a:prstGeom>
        <a:solidFill>
          <a:schemeClr val="accent5">
            <a:hueOff val="-5670602"/>
            <a:satOff val="6346"/>
            <a:lumOff val="36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International Research Journal of Agriculture Sciences and Technology (India)</a:t>
          </a:r>
          <a:endParaRPr lang="en-US" sz="1600" b="1" kern="1200" dirty="0">
            <a:solidFill>
              <a:schemeClr val="bg1"/>
            </a:solidFill>
          </a:endParaRPr>
        </a:p>
      </dsp:txBody>
      <dsp:txXfrm>
        <a:off x="616083" y="1808212"/>
        <a:ext cx="7505261" cy="366265"/>
      </dsp:txXfrm>
    </dsp:sp>
    <dsp:sp modelId="{33486C86-4C50-4895-B40A-46247C25A523}">
      <dsp:nvSpPr>
        <dsp:cNvPr id="0" name=""/>
        <dsp:cNvSpPr/>
      </dsp:nvSpPr>
      <dsp:spPr>
        <a:xfrm rot="10800000">
          <a:off x="4258" y="2234881"/>
          <a:ext cx="605571" cy="405893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7423517"/>
            <a:satOff val="8071"/>
            <a:lumOff val="49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7423517"/>
              <a:satOff val="8071"/>
              <a:lumOff val="49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300" kern="1200" dirty="0"/>
            <a:t>32.</a:t>
          </a:r>
          <a:endParaRPr lang="en-US" sz="1300" kern="1200" dirty="0"/>
        </a:p>
      </dsp:txBody>
      <dsp:txXfrm rot="10800000">
        <a:off x="156468" y="2285618"/>
        <a:ext cx="453361" cy="304419"/>
      </dsp:txXfrm>
    </dsp:sp>
    <dsp:sp modelId="{4A733758-CC61-4CA1-A540-DE4A8BEF24F9}">
      <dsp:nvSpPr>
        <dsp:cNvPr id="0" name=""/>
        <dsp:cNvSpPr/>
      </dsp:nvSpPr>
      <dsp:spPr>
        <a:xfrm>
          <a:off x="609829" y="2234881"/>
          <a:ext cx="7529844" cy="405893"/>
        </a:xfrm>
        <a:prstGeom prst="roundRect">
          <a:avLst/>
        </a:prstGeom>
        <a:solidFill>
          <a:schemeClr val="accent5">
            <a:hueOff val="-7088253"/>
            <a:satOff val="7933"/>
            <a:lumOff val="45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International Journal of Nutrition and Health Sciences</a:t>
          </a:r>
          <a:endParaRPr lang="en-IN" sz="16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9643" y="2254695"/>
        <a:ext cx="7490216" cy="366265"/>
      </dsp:txXfrm>
    </dsp:sp>
    <dsp:sp modelId="{3C3E1801-96C5-4FA8-9830-6FC1BA9062EE}">
      <dsp:nvSpPr>
        <dsp:cNvPr id="0" name=""/>
        <dsp:cNvSpPr/>
      </dsp:nvSpPr>
      <dsp:spPr>
        <a:xfrm rot="10800000">
          <a:off x="289" y="2681364"/>
          <a:ext cx="629882" cy="405893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8908220"/>
            <a:satOff val="9685"/>
            <a:lumOff val="58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8908220"/>
              <a:satOff val="9685"/>
              <a:lumOff val="588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300" kern="1200" dirty="0"/>
            <a:t>33.</a:t>
          </a:r>
          <a:endParaRPr lang="en-US" sz="1300" kern="1200" dirty="0"/>
        </a:p>
      </dsp:txBody>
      <dsp:txXfrm rot="10800000">
        <a:off x="152499" y="2732101"/>
        <a:ext cx="477672" cy="304419"/>
      </dsp:txXfrm>
    </dsp:sp>
    <dsp:sp modelId="{14C3D402-9A4D-4F07-86F8-0FBCB14DC3E4}">
      <dsp:nvSpPr>
        <dsp:cNvPr id="0" name=""/>
        <dsp:cNvSpPr/>
      </dsp:nvSpPr>
      <dsp:spPr>
        <a:xfrm>
          <a:off x="630171" y="2681364"/>
          <a:ext cx="7513470" cy="405893"/>
        </a:xfrm>
        <a:prstGeom prst="roundRect">
          <a:avLst/>
        </a:prstGeom>
        <a:solidFill>
          <a:schemeClr val="accent5">
            <a:hueOff val="-8505904"/>
            <a:satOff val="9519"/>
            <a:lumOff val="54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International Research Journal of Public and Environmental Health</a:t>
          </a:r>
          <a:endParaRPr lang="en-US" sz="1600" b="1" kern="1200" dirty="0">
            <a:solidFill>
              <a:schemeClr val="bg1"/>
            </a:solidFill>
          </a:endParaRPr>
        </a:p>
      </dsp:txBody>
      <dsp:txXfrm>
        <a:off x="649985" y="2701178"/>
        <a:ext cx="7473842" cy="366265"/>
      </dsp:txXfrm>
    </dsp:sp>
    <dsp:sp modelId="{8C25C98F-508D-47F0-BCFD-B136288574D5}">
      <dsp:nvSpPr>
        <dsp:cNvPr id="0" name=""/>
        <dsp:cNvSpPr/>
      </dsp:nvSpPr>
      <dsp:spPr>
        <a:xfrm rot="10800000">
          <a:off x="2706" y="3127847"/>
          <a:ext cx="620338" cy="405893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10392924"/>
            <a:satOff val="11300"/>
            <a:lumOff val="68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0392924"/>
              <a:satOff val="11300"/>
              <a:lumOff val="686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300" kern="1200" dirty="0"/>
            <a:t>34.</a:t>
          </a:r>
          <a:endParaRPr lang="en-US" sz="1300" kern="1200" dirty="0"/>
        </a:p>
      </dsp:txBody>
      <dsp:txXfrm rot="10800000">
        <a:off x="154916" y="3178584"/>
        <a:ext cx="468128" cy="304419"/>
      </dsp:txXfrm>
    </dsp:sp>
    <dsp:sp modelId="{60569E70-E74F-4E64-8798-1D2898216243}">
      <dsp:nvSpPr>
        <dsp:cNvPr id="0" name=""/>
        <dsp:cNvSpPr/>
      </dsp:nvSpPr>
      <dsp:spPr>
        <a:xfrm>
          <a:off x="623044" y="3127847"/>
          <a:ext cx="7518180" cy="405893"/>
        </a:xfrm>
        <a:prstGeom prst="roundRect">
          <a:avLst/>
        </a:prstGeom>
        <a:solidFill>
          <a:schemeClr val="accent5">
            <a:hueOff val="-9923555"/>
            <a:satOff val="11106"/>
            <a:lumOff val="63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International Journal of Applied and Pharmaceutical Research</a:t>
          </a:r>
          <a:endParaRPr lang="en-US" sz="1600" b="1" kern="1200" dirty="0">
            <a:solidFill>
              <a:schemeClr val="bg1"/>
            </a:solidFill>
          </a:endParaRPr>
        </a:p>
      </dsp:txBody>
      <dsp:txXfrm>
        <a:off x="642858" y="3147661"/>
        <a:ext cx="7478552" cy="366265"/>
      </dsp:txXfrm>
    </dsp:sp>
    <dsp:sp modelId="{6CB35929-57C0-4646-A508-4F0D485EE2A5}">
      <dsp:nvSpPr>
        <dsp:cNvPr id="0" name=""/>
        <dsp:cNvSpPr/>
      </dsp:nvSpPr>
      <dsp:spPr>
        <a:xfrm rot="10800000">
          <a:off x="5374" y="3574330"/>
          <a:ext cx="631075" cy="405893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11877627"/>
            <a:satOff val="12914"/>
            <a:lumOff val="78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1877627"/>
              <a:satOff val="12914"/>
              <a:lumOff val="784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300" kern="1200" dirty="0"/>
            <a:t>35.</a:t>
          </a:r>
          <a:endParaRPr lang="en-US" sz="1300" kern="1200" dirty="0"/>
        </a:p>
      </dsp:txBody>
      <dsp:txXfrm rot="10800000">
        <a:off x="157584" y="3625067"/>
        <a:ext cx="478865" cy="304419"/>
      </dsp:txXfrm>
    </dsp:sp>
    <dsp:sp modelId="{6971F72A-FF55-4D0A-8A94-6B9D92AE9FAE}">
      <dsp:nvSpPr>
        <dsp:cNvPr id="0" name=""/>
        <dsp:cNvSpPr/>
      </dsp:nvSpPr>
      <dsp:spPr>
        <a:xfrm>
          <a:off x="636449" y="3574330"/>
          <a:ext cx="7502108" cy="405893"/>
        </a:xfrm>
        <a:prstGeom prst="roundRect">
          <a:avLst/>
        </a:prstGeom>
        <a:solidFill>
          <a:schemeClr val="accent5">
            <a:hueOff val="-11341205"/>
            <a:satOff val="12692"/>
            <a:lumOff val="72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3335" rIns="26670" bIns="13335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 </a:t>
          </a:r>
          <a:r>
            <a:rPr lang="en-US" sz="16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Proceedings of the National </a:t>
          </a:r>
          <a:r>
            <a:rPr lang="en-US" sz="1400" b="1" kern="1200" dirty="0">
              <a:solidFill>
                <a:schemeClr val="bg1"/>
              </a:solidFill>
            </a:rPr>
            <a:t>Academy of Sciences, India Section A: Physical Sciences</a:t>
          </a:r>
        </a:p>
      </dsp:txBody>
      <dsp:txXfrm>
        <a:off x="656263" y="3594144"/>
        <a:ext cx="7462480" cy="366265"/>
      </dsp:txXfrm>
    </dsp:sp>
    <dsp:sp modelId="{8B2033C6-3191-4DB3-B441-9FA9663CED7C}">
      <dsp:nvSpPr>
        <dsp:cNvPr id="0" name=""/>
        <dsp:cNvSpPr/>
      </dsp:nvSpPr>
      <dsp:spPr>
        <a:xfrm rot="10800000">
          <a:off x="2074" y="4020813"/>
          <a:ext cx="645390" cy="405893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13362330"/>
            <a:satOff val="14528"/>
            <a:lumOff val="88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3362330"/>
              <a:satOff val="14528"/>
              <a:lumOff val="882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300" kern="1200" dirty="0"/>
            <a:t>36.</a:t>
          </a:r>
          <a:endParaRPr lang="en-US" sz="1300" kern="1200" dirty="0"/>
        </a:p>
      </dsp:txBody>
      <dsp:txXfrm rot="10800000">
        <a:off x="154284" y="4071550"/>
        <a:ext cx="493180" cy="304419"/>
      </dsp:txXfrm>
    </dsp:sp>
    <dsp:sp modelId="{E1628216-60BA-42BB-B441-E51CBFF82130}">
      <dsp:nvSpPr>
        <dsp:cNvPr id="0" name=""/>
        <dsp:cNvSpPr/>
      </dsp:nvSpPr>
      <dsp:spPr>
        <a:xfrm>
          <a:off x="647464" y="4020813"/>
          <a:ext cx="7494393" cy="405893"/>
        </a:xfrm>
        <a:prstGeom prst="roundRect">
          <a:avLst/>
        </a:prstGeom>
        <a:solidFill>
          <a:schemeClr val="accent5">
            <a:hueOff val="-12758856"/>
            <a:satOff val="14279"/>
            <a:lumOff val="81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 </a:t>
          </a:r>
          <a:r>
            <a:rPr lang="en-US" sz="16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Current Analytical Chemistry, Bentham Science Publishers</a:t>
          </a:r>
        </a:p>
      </dsp:txBody>
      <dsp:txXfrm>
        <a:off x="667278" y="4040627"/>
        <a:ext cx="7454765" cy="366265"/>
      </dsp:txXfrm>
    </dsp:sp>
    <dsp:sp modelId="{8DB97D13-5ACB-4BBB-9717-1D40FC01D2C8}">
      <dsp:nvSpPr>
        <dsp:cNvPr id="0" name=""/>
        <dsp:cNvSpPr/>
      </dsp:nvSpPr>
      <dsp:spPr>
        <a:xfrm rot="10800000">
          <a:off x="6187" y="4467297"/>
          <a:ext cx="654934" cy="405893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14847034"/>
            <a:satOff val="16142"/>
            <a:lumOff val="98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4847034"/>
              <a:satOff val="16142"/>
              <a:lumOff val="98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300" kern="1200" dirty="0"/>
            <a:t>37.</a:t>
          </a:r>
          <a:endParaRPr lang="en-US" sz="1300" kern="1200" dirty="0"/>
        </a:p>
      </dsp:txBody>
      <dsp:txXfrm rot="10800000">
        <a:off x="158397" y="4518034"/>
        <a:ext cx="502724" cy="304419"/>
      </dsp:txXfrm>
    </dsp:sp>
    <dsp:sp modelId="{5E443DCF-6550-4410-83EA-BF4735DBF081}">
      <dsp:nvSpPr>
        <dsp:cNvPr id="0" name=""/>
        <dsp:cNvSpPr/>
      </dsp:nvSpPr>
      <dsp:spPr>
        <a:xfrm>
          <a:off x="661122" y="4467297"/>
          <a:ext cx="7476621" cy="405893"/>
        </a:xfrm>
        <a:prstGeom prst="roundRect">
          <a:avLst/>
        </a:prstGeom>
        <a:solidFill>
          <a:schemeClr val="accent5">
            <a:hueOff val="-14176506"/>
            <a:satOff val="15865"/>
            <a:lumOff val="90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Papers submitted to International Conference on Advances in Applied Sciences, Engineering and Technology  at </a:t>
          </a:r>
          <a:r>
            <a:rPr lang="en-US" sz="1600" b="1" kern="1200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Gurgaon</a:t>
          </a:r>
          <a:r>
            <a:rPr lang="en-US" sz="16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from  August 17-18, 2017
17-18, 2017</a:t>
          </a:r>
        </a:p>
      </dsp:txBody>
      <dsp:txXfrm>
        <a:off x="680936" y="4487111"/>
        <a:ext cx="7436993" cy="366265"/>
      </dsp:txXfrm>
    </dsp:sp>
    <dsp:sp modelId="{E9DD1034-9F72-42CB-A3C1-7F3CE5969FE7}">
      <dsp:nvSpPr>
        <dsp:cNvPr id="0" name=""/>
        <dsp:cNvSpPr/>
      </dsp:nvSpPr>
      <dsp:spPr>
        <a:xfrm rot="10800000">
          <a:off x="215" y="4913780"/>
          <a:ext cx="652548" cy="405893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16331737"/>
            <a:satOff val="17757"/>
            <a:lumOff val="107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6331737"/>
              <a:satOff val="17757"/>
              <a:lumOff val="1078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300" kern="1200" dirty="0"/>
            <a:t>38.</a:t>
          </a:r>
          <a:endParaRPr lang="en-US" sz="1300" kern="1200" dirty="0"/>
        </a:p>
      </dsp:txBody>
      <dsp:txXfrm rot="10800000">
        <a:off x="152425" y="4964517"/>
        <a:ext cx="500338" cy="304419"/>
      </dsp:txXfrm>
    </dsp:sp>
    <dsp:sp modelId="{CA66720F-804E-43C5-848B-D2EED447A95C}">
      <dsp:nvSpPr>
        <dsp:cNvPr id="0" name=""/>
        <dsp:cNvSpPr/>
      </dsp:nvSpPr>
      <dsp:spPr>
        <a:xfrm>
          <a:off x="652764" y="4913780"/>
          <a:ext cx="7490951" cy="405893"/>
        </a:xfrm>
        <a:prstGeom prst="roundRect">
          <a:avLst/>
        </a:prstGeom>
        <a:solidFill>
          <a:schemeClr val="accent5">
            <a:hueOff val="-15594157"/>
            <a:satOff val="17452"/>
            <a:lumOff val="99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Journal of Trace Elements in Medicine and Biology</a:t>
          </a:r>
        </a:p>
      </dsp:txBody>
      <dsp:txXfrm>
        <a:off x="672578" y="4933594"/>
        <a:ext cx="7451323" cy="366265"/>
      </dsp:txXfrm>
    </dsp:sp>
    <dsp:sp modelId="{7707F58E-3C6C-400B-9B66-7886F15EA2AE}">
      <dsp:nvSpPr>
        <dsp:cNvPr id="0" name=""/>
        <dsp:cNvSpPr/>
      </dsp:nvSpPr>
      <dsp:spPr>
        <a:xfrm rot="10800000">
          <a:off x="2884" y="5360263"/>
          <a:ext cx="660899" cy="405893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17816440"/>
            <a:satOff val="19371"/>
            <a:lumOff val="117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7816440"/>
              <a:satOff val="19371"/>
              <a:lumOff val="1176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300" kern="1200" dirty="0"/>
            <a:t>39.</a:t>
          </a:r>
          <a:endParaRPr lang="en-US" sz="1300" kern="1200" dirty="0"/>
        </a:p>
      </dsp:txBody>
      <dsp:txXfrm rot="10800000">
        <a:off x="155094" y="5411000"/>
        <a:ext cx="508689" cy="304419"/>
      </dsp:txXfrm>
    </dsp:sp>
    <dsp:sp modelId="{40E40501-F4DE-4456-9EC2-A6934FA70028}">
      <dsp:nvSpPr>
        <dsp:cNvPr id="0" name=""/>
        <dsp:cNvSpPr/>
      </dsp:nvSpPr>
      <dsp:spPr>
        <a:xfrm>
          <a:off x="663783" y="5360263"/>
          <a:ext cx="7477263" cy="405893"/>
        </a:xfrm>
        <a:prstGeom prst="roundRect">
          <a:avLst/>
        </a:prstGeom>
        <a:solidFill>
          <a:schemeClr val="accent5">
            <a:hueOff val="-17011807"/>
            <a:satOff val="19038"/>
            <a:lumOff val="108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Journal of Materials Science and Nanotechnology (JMSN)</a:t>
          </a:r>
        </a:p>
      </dsp:txBody>
      <dsp:txXfrm>
        <a:off x="683597" y="5380077"/>
        <a:ext cx="7437635" cy="366265"/>
      </dsp:txXfrm>
    </dsp:sp>
    <dsp:sp modelId="{D7A3FF33-D6CB-407E-B389-4EB0D5FF8132}">
      <dsp:nvSpPr>
        <dsp:cNvPr id="0" name=""/>
        <dsp:cNvSpPr/>
      </dsp:nvSpPr>
      <dsp:spPr>
        <a:xfrm rot="10800000">
          <a:off x="3292" y="5806746"/>
          <a:ext cx="681179" cy="405893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19301144"/>
            <a:satOff val="20985"/>
            <a:lumOff val="127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9301144"/>
              <a:satOff val="20985"/>
              <a:lumOff val="1274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300" kern="1200" dirty="0"/>
            <a:t>40.</a:t>
          </a:r>
          <a:endParaRPr lang="en-US" sz="1300" kern="1200" dirty="0"/>
        </a:p>
      </dsp:txBody>
      <dsp:txXfrm rot="10800000">
        <a:off x="155502" y="5857483"/>
        <a:ext cx="528969" cy="304419"/>
      </dsp:txXfrm>
    </dsp:sp>
    <dsp:sp modelId="{0AA4E6D9-065D-4917-8C77-AEC4A7985083}">
      <dsp:nvSpPr>
        <dsp:cNvPr id="0" name=""/>
        <dsp:cNvSpPr/>
      </dsp:nvSpPr>
      <dsp:spPr>
        <a:xfrm>
          <a:off x="684471" y="5806746"/>
          <a:ext cx="7456167" cy="405893"/>
        </a:xfrm>
        <a:prstGeom prst="roundRect">
          <a:avLst/>
        </a:prstGeom>
        <a:solidFill>
          <a:schemeClr val="accent5">
            <a:hueOff val="-18429457"/>
            <a:satOff val="20625"/>
            <a:lumOff val="1177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 </a:t>
          </a:r>
          <a:r>
            <a:rPr lang="en-US" sz="16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Current Medicinal Chemistry Bentham Publishers</a:t>
          </a:r>
          <a:r>
            <a:rPr lang="en-US" sz="1000" kern="1200" dirty="0"/>
            <a:t>
Р</a:t>
          </a:r>
        </a:p>
      </dsp:txBody>
      <dsp:txXfrm>
        <a:off x="704285" y="5826560"/>
        <a:ext cx="7416539" cy="366265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08A6A9-92F2-4F57-A228-7C03CC91D17B}">
      <dsp:nvSpPr>
        <dsp:cNvPr id="0" name=""/>
        <dsp:cNvSpPr/>
      </dsp:nvSpPr>
      <dsp:spPr>
        <a:xfrm>
          <a:off x="591149" y="0"/>
          <a:ext cx="5929354" cy="5929354"/>
        </a:xfrm>
        <a:prstGeom prst="triangl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D4D5076-DEBB-415F-AE8A-4D2B6F26E21D}">
      <dsp:nvSpPr>
        <dsp:cNvPr id="0" name=""/>
        <dsp:cNvSpPr/>
      </dsp:nvSpPr>
      <dsp:spPr>
        <a:xfrm>
          <a:off x="3555826" y="593514"/>
          <a:ext cx="3854080" cy="105385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Member, Advisory Board, Journal of Chemistry in Asia.</a:t>
          </a:r>
          <a:endParaRPr lang="en-US" sz="1600" b="1" kern="1200" dirty="0"/>
        </a:p>
      </dsp:txBody>
      <dsp:txXfrm>
        <a:off x="3607271" y="644959"/>
        <a:ext cx="3751190" cy="950960"/>
      </dsp:txXfrm>
    </dsp:sp>
    <dsp:sp modelId="{1D141712-A3C8-4C4C-BBF1-83FBA2FA01A8}">
      <dsp:nvSpPr>
        <dsp:cNvPr id="0" name=""/>
        <dsp:cNvSpPr/>
      </dsp:nvSpPr>
      <dsp:spPr>
        <a:xfrm>
          <a:off x="3555826" y="1779095"/>
          <a:ext cx="3854080" cy="105385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737640"/>
              <a:satOff val="3400"/>
              <a:lumOff val="523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Member, Editorial Board ,Journal of Natural Sciences.</a:t>
          </a:r>
          <a:endParaRPr lang="en-US" sz="1600" b="1" kern="1200" dirty="0"/>
        </a:p>
      </dsp:txBody>
      <dsp:txXfrm>
        <a:off x="3607271" y="1830540"/>
        <a:ext cx="3751190" cy="950960"/>
      </dsp:txXfrm>
    </dsp:sp>
    <dsp:sp modelId="{602E7A1D-54FE-4B9D-8131-F60FD6BBEB50}">
      <dsp:nvSpPr>
        <dsp:cNvPr id="0" name=""/>
        <dsp:cNvSpPr/>
      </dsp:nvSpPr>
      <dsp:spPr>
        <a:xfrm>
          <a:off x="3555826" y="2964677"/>
          <a:ext cx="3854080" cy="105385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1475280"/>
              <a:satOff val="6801"/>
              <a:lumOff val="1046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Editor, Journal of Chemical, Biological and Physical Sciences.</a:t>
          </a:r>
          <a:endParaRPr lang="en-US" sz="1600" b="1" kern="1200" dirty="0"/>
        </a:p>
      </dsp:txBody>
      <dsp:txXfrm>
        <a:off x="3607271" y="3016122"/>
        <a:ext cx="3751190" cy="950960"/>
      </dsp:txXfrm>
    </dsp:sp>
    <dsp:sp modelId="{01ACB92D-F0D2-4467-9E20-4739579CC28B}">
      <dsp:nvSpPr>
        <dsp:cNvPr id="0" name=""/>
        <dsp:cNvSpPr/>
      </dsp:nvSpPr>
      <dsp:spPr>
        <a:xfrm>
          <a:off x="3555826" y="4150258"/>
          <a:ext cx="3854080" cy="105385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2212920"/>
              <a:satOff val="10201"/>
              <a:lumOff val="1569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Member, Editorial Board, International Journal of Research &amp; Development in Engineering and Science.</a:t>
          </a:r>
          <a:endParaRPr lang="en-IN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07271" y="4201703"/>
        <a:ext cx="3751190" cy="95096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F36E25-7717-4775-8EA9-1CB5958F0052}">
      <dsp:nvSpPr>
        <dsp:cNvPr id="0" name=""/>
        <dsp:cNvSpPr/>
      </dsp:nvSpPr>
      <dsp:spPr>
        <a:xfrm>
          <a:off x="3516" y="161795"/>
          <a:ext cx="1537312" cy="92238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  <a:sp3d extrusionH="28000" prstMaterial="matte"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Head Department of Pure and Applied Chemistry</a:t>
          </a:r>
          <a:endParaRPr lang="en-US" sz="1300" b="0" kern="1200" dirty="0">
            <a:solidFill>
              <a:schemeClr val="tx1"/>
            </a:solidFill>
          </a:endParaRPr>
        </a:p>
      </dsp:txBody>
      <dsp:txXfrm>
        <a:off x="30532" y="188811"/>
        <a:ext cx="1483280" cy="868355"/>
      </dsp:txXfrm>
    </dsp:sp>
    <dsp:sp modelId="{331BA33D-FA61-44AD-9EE6-C1F188FBA089}">
      <dsp:nvSpPr>
        <dsp:cNvPr id="0" name=""/>
        <dsp:cNvSpPr/>
      </dsp:nvSpPr>
      <dsp:spPr>
        <a:xfrm>
          <a:off x="1676111" y="432362"/>
          <a:ext cx="325910" cy="3812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b="0" kern="1200">
            <a:solidFill>
              <a:schemeClr val="tx1"/>
            </a:solidFill>
          </a:endParaRPr>
        </a:p>
      </dsp:txBody>
      <dsp:txXfrm>
        <a:off x="1676111" y="508613"/>
        <a:ext cx="228137" cy="228751"/>
      </dsp:txXfrm>
    </dsp:sp>
    <dsp:sp modelId="{CDEDCB9E-A89F-4491-A979-AD9D23948CA5}">
      <dsp:nvSpPr>
        <dsp:cNvPr id="0" name=""/>
        <dsp:cNvSpPr/>
      </dsp:nvSpPr>
      <dsp:spPr>
        <a:xfrm>
          <a:off x="2155753" y="161795"/>
          <a:ext cx="1537312" cy="92238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  <a:sp3d extrusionH="28000" prstMaterial="matte"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300" b="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Director, Human Resource Development Centre</a:t>
          </a:r>
          <a:endParaRPr lang="en-US" sz="1300" b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182769" y="188811"/>
        <a:ext cx="1483280" cy="868355"/>
      </dsp:txXfrm>
    </dsp:sp>
    <dsp:sp modelId="{48CBD908-F1A8-4774-BE86-88EBC8EC0C17}">
      <dsp:nvSpPr>
        <dsp:cNvPr id="0" name=""/>
        <dsp:cNvSpPr/>
      </dsp:nvSpPr>
      <dsp:spPr>
        <a:xfrm>
          <a:off x="3828349" y="432362"/>
          <a:ext cx="325910" cy="3812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b="0" kern="1200">
            <a:solidFill>
              <a:schemeClr val="tx1"/>
            </a:solidFill>
          </a:endParaRPr>
        </a:p>
      </dsp:txBody>
      <dsp:txXfrm>
        <a:off x="3828349" y="508613"/>
        <a:ext cx="228137" cy="228751"/>
      </dsp:txXfrm>
    </dsp:sp>
    <dsp:sp modelId="{2F64AEF5-DB7C-41F9-B90C-7DF3316D9E3A}">
      <dsp:nvSpPr>
        <dsp:cNvPr id="0" name=""/>
        <dsp:cNvSpPr/>
      </dsp:nvSpPr>
      <dsp:spPr>
        <a:xfrm>
          <a:off x="4307990" y="161795"/>
          <a:ext cx="1537312" cy="92238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  <a:sp3d extrusionH="28000" prstMaterial="matte"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Member, Academic Council, MDS University Ajmer</a:t>
          </a:r>
          <a:endParaRPr lang="en-US" sz="1300" b="0" kern="1200" dirty="0">
            <a:solidFill>
              <a:schemeClr val="tx1"/>
            </a:solidFill>
          </a:endParaRPr>
        </a:p>
      </dsp:txBody>
      <dsp:txXfrm>
        <a:off x="4335006" y="188811"/>
        <a:ext cx="1483280" cy="868355"/>
      </dsp:txXfrm>
    </dsp:sp>
    <dsp:sp modelId="{95BABA6C-455B-46B2-8686-FA1E89DA08E7}">
      <dsp:nvSpPr>
        <dsp:cNvPr id="0" name=""/>
        <dsp:cNvSpPr/>
      </dsp:nvSpPr>
      <dsp:spPr>
        <a:xfrm>
          <a:off x="5980586" y="432362"/>
          <a:ext cx="325910" cy="3812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b="0" kern="1200">
            <a:solidFill>
              <a:schemeClr val="tx1"/>
            </a:solidFill>
          </a:endParaRPr>
        </a:p>
      </dsp:txBody>
      <dsp:txXfrm>
        <a:off x="5980586" y="508613"/>
        <a:ext cx="228137" cy="228751"/>
      </dsp:txXfrm>
    </dsp:sp>
    <dsp:sp modelId="{EB0877A6-B251-4E58-B25C-332F10FE2CDA}">
      <dsp:nvSpPr>
        <dsp:cNvPr id="0" name=""/>
        <dsp:cNvSpPr/>
      </dsp:nvSpPr>
      <dsp:spPr>
        <a:xfrm>
          <a:off x="6460227" y="161795"/>
          <a:ext cx="1537312" cy="92238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  <a:sp3d extrusionH="28000" prstMaterial="matte"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Course Coordinator, M.Sc. Chemistry SFS Course, Department of Pure and Applied  Chemistry</a:t>
          </a:r>
          <a:endParaRPr lang="en-US" sz="1300" b="0" kern="1200" dirty="0">
            <a:solidFill>
              <a:schemeClr val="tx1"/>
            </a:solidFill>
          </a:endParaRPr>
        </a:p>
      </dsp:txBody>
      <dsp:txXfrm>
        <a:off x="6487243" y="188811"/>
        <a:ext cx="1483280" cy="868355"/>
      </dsp:txXfrm>
    </dsp:sp>
    <dsp:sp modelId="{43D06DA6-D425-420B-BCC5-F812AC6D70EB}">
      <dsp:nvSpPr>
        <dsp:cNvPr id="0" name=""/>
        <dsp:cNvSpPr/>
      </dsp:nvSpPr>
      <dsp:spPr>
        <a:xfrm rot="5400000">
          <a:off x="7065928" y="1191795"/>
          <a:ext cx="325910" cy="3812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b="0" kern="1200">
            <a:solidFill>
              <a:schemeClr val="tx1"/>
            </a:solidFill>
          </a:endParaRPr>
        </a:p>
      </dsp:txBody>
      <dsp:txXfrm rot="-5400000">
        <a:off x="7114508" y="1219467"/>
        <a:ext cx="228751" cy="228137"/>
      </dsp:txXfrm>
    </dsp:sp>
    <dsp:sp modelId="{299941F1-EA9E-435D-9A06-EAE62D9F587C}">
      <dsp:nvSpPr>
        <dsp:cNvPr id="0" name=""/>
        <dsp:cNvSpPr/>
      </dsp:nvSpPr>
      <dsp:spPr>
        <a:xfrm>
          <a:off x="6460227" y="1699108"/>
          <a:ext cx="1537312" cy="92238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  <a:sp3d extrusionH="28000" prstMaterial="matte"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Convener, Board of Studies in Chemistry</a:t>
          </a:r>
          <a:endParaRPr lang="en-US" sz="1300" b="0" kern="1200" dirty="0">
            <a:solidFill>
              <a:schemeClr val="tx1"/>
            </a:solidFill>
          </a:endParaRPr>
        </a:p>
      </dsp:txBody>
      <dsp:txXfrm>
        <a:off x="6487243" y="1726124"/>
        <a:ext cx="1483280" cy="868355"/>
      </dsp:txXfrm>
    </dsp:sp>
    <dsp:sp modelId="{0E2A87F8-1097-41C4-B9C3-89691684BC6A}">
      <dsp:nvSpPr>
        <dsp:cNvPr id="0" name=""/>
        <dsp:cNvSpPr/>
      </dsp:nvSpPr>
      <dsp:spPr>
        <a:xfrm rot="10800000">
          <a:off x="5999033" y="1969675"/>
          <a:ext cx="325910" cy="3812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b="0" kern="1200">
            <a:solidFill>
              <a:schemeClr val="tx1"/>
            </a:solidFill>
          </a:endParaRPr>
        </a:p>
      </dsp:txBody>
      <dsp:txXfrm rot="10800000">
        <a:off x="6096806" y="2045926"/>
        <a:ext cx="228137" cy="228751"/>
      </dsp:txXfrm>
    </dsp:sp>
    <dsp:sp modelId="{6285CD2D-F5F4-486E-AC42-2936AF5FC8A5}">
      <dsp:nvSpPr>
        <dsp:cNvPr id="0" name=""/>
        <dsp:cNvSpPr/>
      </dsp:nvSpPr>
      <dsp:spPr>
        <a:xfrm>
          <a:off x="4307990" y="1699108"/>
          <a:ext cx="1537312" cy="92238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  <a:sp3d extrusionH="28000" prstMaterial="matte"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Convener, Committee of Course in Applied Chemistry</a:t>
          </a:r>
          <a:endParaRPr lang="en-US" sz="1300" b="0" kern="1200" dirty="0">
            <a:solidFill>
              <a:schemeClr val="tx1"/>
            </a:solidFill>
          </a:endParaRPr>
        </a:p>
      </dsp:txBody>
      <dsp:txXfrm>
        <a:off x="4335006" y="1726124"/>
        <a:ext cx="1483280" cy="868355"/>
      </dsp:txXfrm>
    </dsp:sp>
    <dsp:sp modelId="{10F1947D-7FC5-4FC1-A979-ACD787B91427}">
      <dsp:nvSpPr>
        <dsp:cNvPr id="0" name=""/>
        <dsp:cNvSpPr/>
      </dsp:nvSpPr>
      <dsp:spPr>
        <a:xfrm rot="10800000">
          <a:off x="3846796" y="1969675"/>
          <a:ext cx="325910" cy="3812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b="0" kern="1200">
            <a:solidFill>
              <a:schemeClr val="tx1"/>
            </a:solidFill>
          </a:endParaRPr>
        </a:p>
      </dsp:txBody>
      <dsp:txXfrm rot="10800000">
        <a:off x="3944569" y="2045926"/>
        <a:ext cx="228137" cy="228751"/>
      </dsp:txXfrm>
    </dsp:sp>
    <dsp:sp modelId="{E4B62294-DFB0-4AF6-8B5F-F2C3FF2F539E}">
      <dsp:nvSpPr>
        <dsp:cNvPr id="0" name=""/>
        <dsp:cNvSpPr/>
      </dsp:nvSpPr>
      <dsp:spPr>
        <a:xfrm>
          <a:off x="2155753" y="1699108"/>
          <a:ext cx="1537312" cy="92238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  <a:sp3d extrusionH="28000" prstMaterial="matte"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Convener, Committee of Courses in Textile Chemistry</a:t>
          </a:r>
          <a:endParaRPr lang="en-US" sz="1300" b="0" kern="1200" dirty="0">
            <a:solidFill>
              <a:schemeClr val="tx1"/>
            </a:solidFill>
          </a:endParaRPr>
        </a:p>
      </dsp:txBody>
      <dsp:txXfrm>
        <a:off x="2182769" y="1726124"/>
        <a:ext cx="1483280" cy="868355"/>
      </dsp:txXfrm>
    </dsp:sp>
    <dsp:sp modelId="{033330EF-87B9-4D68-9CE4-45E8BDE7F4D3}">
      <dsp:nvSpPr>
        <dsp:cNvPr id="0" name=""/>
        <dsp:cNvSpPr/>
      </dsp:nvSpPr>
      <dsp:spPr>
        <a:xfrm rot="10800000">
          <a:off x="1694559" y="1969675"/>
          <a:ext cx="325910" cy="3812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b="0" kern="1200">
            <a:solidFill>
              <a:schemeClr val="tx1"/>
            </a:solidFill>
          </a:endParaRPr>
        </a:p>
      </dsp:txBody>
      <dsp:txXfrm rot="10800000">
        <a:off x="1792332" y="2045926"/>
        <a:ext cx="228137" cy="228751"/>
      </dsp:txXfrm>
    </dsp:sp>
    <dsp:sp modelId="{3BF66528-5C68-45F9-9D8F-A415387ADBAB}">
      <dsp:nvSpPr>
        <dsp:cNvPr id="0" name=""/>
        <dsp:cNvSpPr/>
      </dsp:nvSpPr>
      <dsp:spPr>
        <a:xfrm>
          <a:off x="3516" y="1699108"/>
          <a:ext cx="1537312" cy="92238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  <a:sp3d extrusionH="28000" prstMaterial="matte"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300" b="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Convener, Inspector Eligibility Screening Committee</a:t>
          </a:r>
          <a:endParaRPr lang="en-US" sz="1300" b="0" kern="1200" dirty="0">
            <a:solidFill>
              <a:schemeClr val="tx1"/>
            </a:solidFill>
          </a:endParaRPr>
        </a:p>
      </dsp:txBody>
      <dsp:txXfrm>
        <a:off x="30532" y="1726124"/>
        <a:ext cx="1483280" cy="868355"/>
      </dsp:txXfrm>
    </dsp:sp>
    <dsp:sp modelId="{8E488D1D-2808-48FC-AFAD-70BD6476F8DC}">
      <dsp:nvSpPr>
        <dsp:cNvPr id="0" name=""/>
        <dsp:cNvSpPr/>
      </dsp:nvSpPr>
      <dsp:spPr>
        <a:xfrm rot="5400000">
          <a:off x="609217" y="2729107"/>
          <a:ext cx="325910" cy="3812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b="0" kern="1200">
            <a:solidFill>
              <a:schemeClr val="tx1"/>
            </a:solidFill>
          </a:endParaRPr>
        </a:p>
      </dsp:txBody>
      <dsp:txXfrm rot="-5400000">
        <a:off x="657797" y="2756779"/>
        <a:ext cx="228751" cy="228137"/>
      </dsp:txXfrm>
    </dsp:sp>
    <dsp:sp modelId="{37670A18-DA6C-4861-962E-04E275FE6E4D}">
      <dsp:nvSpPr>
        <dsp:cNvPr id="0" name=""/>
        <dsp:cNvSpPr/>
      </dsp:nvSpPr>
      <dsp:spPr>
        <a:xfrm>
          <a:off x="3516" y="3236420"/>
          <a:ext cx="1537312" cy="92238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  <a:sp3d extrusionH="28000" prstMaterial="matte"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300" b="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Convener, Unfair Means Committee.</a:t>
          </a:r>
          <a:endParaRPr lang="en-US" sz="1300" b="0" kern="1200" dirty="0">
            <a:solidFill>
              <a:schemeClr val="tx1"/>
            </a:solidFill>
          </a:endParaRPr>
        </a:p>
      </dsp:txBody>
      <dsp:txXfrm>
        <a:off x="30532" y="3263436"/>
        <a:ext cx="1483280" cy="868355"/>
      </dsp:txXfrm>
    </dsp:sp>
    <dsp:sp modelId="{3598250A-A2C9-498A-BF7D-8D3F5EC8D5BF}">
      <dsp:nvSpPr>
        <dsp:cNvPr id="0" name=""/>
        <dsp:cNvSpPr/>
      </dsp:nvSpPr>
      <dsp:spPr>
        <a:xfrm>
          <a:off x="1676111" y="3506987"/>
          <a:ext cx="325910" cy="3812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b="0" kern="1200">
            <a:solidFill>
              <a:schemeClr val="tx1"/>
            </a:solidFill>
          </a:endParaRPr>
        </a:p>
      </dsp:txBody>
      <dsp:txXfrm>
        <a:off x="1676111" y="3583238"/>
        <a:ext cx="228137" cy="228751"/>
      </dsp:txXfrm>
    </dsp:sp>
    <dsp:sp modelId="{98FE2A0D-9BE9-405C-8619-970AAD3E9AF0}">
      <dsp:nvSpPr>
        <dsp:cNvPr id="0" name=""/>
        <dsp:cNvSpPr/>
      </dsp:nvSpPr>
      <dsp:spPr>
        <a:xfrm>
          <a:off x="2155753" y="3236420"/>
          <a:ext cx="1537312" cy="92238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  <a:sp3d extrusionH="28000" prstMaterial="matte"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External Member, Board of Studies in Environmental Chemistry, </a:t>
          </a:r>
          <a:r>
            <a:rPr lang="en-US" sz="1300" b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Jiwaji</a:t>
          </a:r>
          <a:r>
            <a:rPr lang="en-US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University Gwalior</a:t>
          </a:r>
          <a:endParaRPr lang="en-US" sz="1300" b="0" kern="1200" dirty="0">
            <a:solidFill>
              <a:schemeClr val="tx1"/>
            </a:solidFill>
          </a:endParaRPr>
        </a:p>
      </dsp:txBody>
      <dsp:txXfrm>
        <a:off x="2182769" y="3263436"/>
        <a:ext cx="1483280" cy="868355"/>
      </dsp:txXfrm>
    </dsp:sp>
    <dsp:sp modelId="{09A7F2B8-92D3-46BE-BA35-89C0653BD280}">
      <dsp:nvSpPr>
        <dsp:cNvPr id="0" name=""/>
        <dsp:cNvSpPr/>
      </dsp:nvSpPr>
      <dsp:spPr>
        <a:xfrm>
          <a:off x="3828349" y="3506987"/>
          <a:ext cx="325910" cy="3812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b="0" kern="1200">
            <a:solidFill>
              <a:schemeClr val="tx1"/>
            </a:solidFill>
          </a:endParaRPr>
        </a:p>
      </dsp:txBody>
      <dsp:txXfrm>
        <a:off x="3828349" y="3583238"/>
        <a:ext cx="228137" cy="228751"/>
      </dsp:txXfrm>
    </dsp:sp>
    <dsp:sp modelId="{2EED17D8-C831-4401-BF39-58E4CB28933F}">
      <dsp:nvSpPr>
        <dsp:cNvPr id="0" name=""/>
        <dsp:cNvSpPr/>
      </dsp:nvSpPr>
      <dsp:spPr>
        <a:xfrm>
          <a:off x="4307990" y="3236420"/>
          <a:ext cx="1537312" cy="92238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  <a:sp3d extrusionH="28000" prstMaterial="matte"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300" b="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Professor-</a:t>
          </a:r>
          <a:r>
            <a:rPr lang="en-IN" sz="1300" b="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Incharge</a:t>
          </a:r>
          <a:r>
            <a:rPr lang="en-IN" sz="1300" b="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Guest House</a:t>
          </a:r>
          <a:endParaRPr lang="en-US" sz="1300" b="0" kern="1200" dirty="0">
            <a:solidFill>
              <a:schemeClr val="tx1"/>
            </a:solidFill>
          </a:endParaRPr>
        </a:p>
      </dsp:txBody>
      <dsp:txXfrm>
        <a:off x="4335006" y="3263436"/>
        <a:ext cx="1483280" cy="868355"/>
      </dsp:txXfrm>
    </dsp:sp>
    <dsp:sp modelId="{E449C348-1EB5-4834-A71D-37C9F053A748}">
      <dsp:nvSpPr>
        <dsp:cNvPr id="0" name=""/>
        <dsp:cNvSpPr/>
      </dsp:nvSpPr>
      <dsp:spPr>
        <a:xfrm>
          <a:off x="5980586" y="3506987"/>
          <a:ext cx="325910" cy="3812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b="0" kern="1200">
            <a:solidFill>
              <a:schemeClr val="tx1"/>
            </a:solidFill>
          </a:endParaRPr>
        </a:p>
      </dsp:txBody>
      <dsp:txXfrm>
        <a:off x="5980586" y="3583238"/>
        <a:ext cx="228137" cy="228751"/>
      </dsp:txXfrm>
    </dsp:sp>
    <dsp:sp modelId="{AC8DD9EF-CAA8-4894-9D8C-C853B7099247}">
      <dsp:nvSpPr>
        <dsp:cNvPr id="0" name=""/>
        <dsp:cNvSpPr/>
      </dsp:nvSpPr>
      <dsp:spPr>
        <a:xfrm>
          <a:off x="6460227" y="3236420"/>
          <a:ext cx="1537312" cy="92238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  <a:sp3d extrusionH="28000" prstMaterial="matte"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300" b="0" kern="1200" dirty="0" err="1">
              <a:solidFill>
                <a:schemeClr val="tx1"/>
              </a:solidFill>
            </a:rPr>
            <a:t>Depty</a:t>
          </a:r>
          <a:r>
            <a:rPr lang="en-IN" sz="1300" b="0" kern="1200" dirty="0">
              <a:solidFill>
                <a:schemeClr val="tx1"/>
              </a:solidFill>
            </a:rPr>
            <a:t> Director Academic Staff College</a:t>
          </a:r>
          <a:endParaRPr lang="en-US" sz="1300" b="0" kern="1200" dirty="0">
            <a:solidFill>
              <a:schemeClr val="tx1"/>
            </a:solidFill>
          </a:endParaRPr>
        </a:p>
      </dsp:txBody>
      <dsp:txXfrm>
        <a:off x="6487243" y="3263436"/>
        <a:ext cx="1483280" cy="868355"/>
      </dsp:txXfrm>
    </dsp:sp>
    <dsp:sp modelId="{CB1EBD96-EBF5-4C9D-81E7-08377B5605E1}">
      <dsp:nvSpPr>
        <dsp:cNvPr id="0" name=""/>
        <dsp:cNvSpPr/>
      </dsp:nvSpPr>
      <dsp:spPr>
        <a:xfrm rot="5391170">
          <a:off x="7112287" y="4184758"/>
          <a:ext cx="236673" cy="3812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b="0" kern="1200">
            <a:solidFill>
              <a:schemeClr val="tx1"/>
            </a:solidFill>
          </a:endParaRPr>
        </a:p>
      </dsp:txBody>
      <dsp:txXfrm rot="-5400000">
        <a:off x="7116157" y="4257048"/>
        <a:ext cx="228751" cy="165671"/>
      </dsp:txXfrm>
    </dsp:sp>
    <dsp:sp modelId="{33BD56E0-36AB-4839-A115-A12521D81E83}">
      <dsp:nvSpPr>
        <dsp:cNvPr id="0" name=""/>
        <dsp:cNvSpPr/>
      </dsp:nvSpPr>
      <dsp:spPr>
        <a:xfrm>
          <a:off x="6463743" y="4605360"/>
          <a:ext cx="1537312" cy="92238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  <a:sp3d extrusionH="28000" prstMaterial="matte"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kern="1200" dirty="0" err="1"/>
            <a:t>Center</a:t>
          </a:r>
          <a:r>
            <a:rPr lang="en-IN" sz="1400" kern="1200" dirty="0"/>
            <a:t> superintendent DPAC</a:t>
          </a:r>
          <a:endParaRPr lang="en-US" sz="1400" kern="1200" dirty="0"/>
        </a:p>
      </dsp:txBody>
      <dsp:txXfrm>
        <a:off x="6490759" y="4632376"/>
        <a:ext cx="1483280" cy="868355"/>
      </dsp:txXfrm>
    </dsp:sp>
    <dsp:sp modelId="{79B8957C-EC6E-4E22-B480-56CC63B65E8F}">
      <dsp:nvSpPr>
        <dsp:cNvPr id="0" name=""/>
        <dsp:cNvSpPr/>
      </dsp:nvSpPr>
      <dsp:spPr>
        <a:xfrm rot="10532043">
          <a:off x="5999413" y="4959388"/>
          <a:ext cx="328771" cy="3812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10800000">
        <a:off x="6097894" y="5031799"/>
        <a:ext cx="230140" cy="228751"/>
      </dsp:txXfrm>
    </dsp:sp>
    <dsp:sp modelId="{F4406CA3-7CA9-42FC-A8D7-4FF6D48628B1}">
      <dsp:nvSpPr>
        <dsp:cNvPr id="0" name=""/>
        <dsp:cNvSpPr/>
      </dsp:nvSpPr>
      <dsp:spPr>
        <a:xfrm>
          <a:off x="4307990" y="4773732"/>
          <a:ext cx="1537312" cy="92238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  <a:sp3d extrusionH="28000" prstMaterial="matte"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kern="1200" dirty="0"/>
            <a:t>Member Degree </a:t>
          </a:r>
          <a:r>
            <a:rPr lang="en-IN" sz="1400" kern="1200" dirty="0" err="1"/>
            <a:t>Formate</a:t>
          </a:r>
          <a:r>
            <a:rPr lang="en-IN" sz="1400" kern="1200" dirty="0"/>
            <a:t> Committee</a:t>
          </a:r>
          <a:endParaRPr lang="en-US" sz="1400" kern="1200" dirty="0"/>
        </a:p>
      </dsp:txBody>
      <dsp:txXfrm>
        <a:off x="4335006" y="4800748"/>
        <a:ext cx="1483280" cy="868355"/>
      </dsp:txXfrm>
    </dsp:sp>
    <dsp:sp modelId="{C3D21C22-6BD6-4478-B32D-EB57B104477B}">
      <dsp:nvSpPr>
        <dsp:cNvPr id="0" name=""/>
        <dsp:cNvSpPr/>
      </dsp:nvSpPr>
      <dsp:spPr>
        <a:xfrm rot="10800000">
          <a:off x="3846796" y="5044299"/>
          <a:ext cx="325910" cy="3812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10800000">
        <a:off x="3944569" y="5120550"/>
        <a:ext cx="228137" cy="228751"/>
      </dsp:txXfrm>
    </dsp:sp>
    <dsp:sp modelId="{D3B4FF2A-1D2E-481C-9CEA-474DDA4BCDF9}">
      <dsp:nvSpPr>
        <dsp:cNvPr id="0" name=""/>
        <dsp:cNvSpPr/>
      </dsp:nvSpPr>
      <dsp:spPr>
        <a:xfrm>
          <a:off x="2155753" y="4773732"/>
          <a:ext cx="1537312" cy="92238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  <a:sp3d extrusionH="28000" prstMaterial="matte"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kern="1200" dirty="0"/>
            <a:t>Convener CESBM Proposal  Probe Committee</a:t>
          </a:r>
          <a:endParaRPr lang="en-US" sz="1400" kern="1200" dirty="0"/>
        </a:p>
      </dsp:txBody>
      <dsp:txXfrm>
        <a:off x="2182769" y="4800748"/>
        <a:ext cx="1483280" cy="868355"/>
      </dsp:txXfrm>
    </dsp:sp>
    <dsp:sp modelId="{B3F11A8B-FA74-48F5-836A-8811CF8A1CD1}">
      <dsp:nvSpPr>
        <dsp:cNvPr id="0" name=""/>
        <dsp:cNvSpPr/>
      </dsp:nvSpPr>
      <dsp:spPr>
        <a:xfrm rot="10800000">
          <a:off x="1694559" y="5044299"/>
          <a:ext cx="325910" cy="3812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10800000">
        <a:off x="1792332" y="5120550"/>
        <a:ext cx="228137" cy="228751"/>
      </dsp:txXfrm>
    </dsp:sp>
    <dsp:sp modelId="{97CC70D1-BA38-4B66-B4BD-8C2E545F499E}">
      <dsp:nvSpPr>
        <dsp:cNvPr id="0" name=""/>
        <dsp:cNvSpPr/>
      </dsp:nvSpPr>
      <dsp:spPr>
        <a:xfrm>
          <a:off x="3516" y="4773732"/>
          <a:ext cx="1537312" cy="92238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  <a:sp3d extrusionH="28000" prstMaterial="matte"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Other functions as per assignment.</a:t>
          </a:r>
          <a:endParaRPr lang="en-US" sz="1400" kern="1200" dirty="0"/>
        </a:p>
      </dsp:txBody>
      <dsp:txXfrm>
        <a:off x="30532" y="4800748"/>
        <a:ext cx="1483280" cy="8683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8B80E2-6A7D-4940-A7B7-D6DDC6FD7531}">
      <dsp:nvSpPr>
        <dsp:cNvPr id="0" name=""/>
        <dsp:cNvSpPr/>
      </dsp:nvSpPr>
      <dsp:spPr>
        <a:xfrm>
          <a:off x="2514608" y="0"/>
          <a:ext cx="2405062" cy="240506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  <a:sp3d extrusionH="28000" prstMaterial="matte"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</a:t>
          </a:r>
          <a:r>
            <a:rPr lang="en-US" sz="2800" b="0" kern="120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Thrust Areas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OF Research</a:t>
          </a:r>
          <a:endParaRPr lang="en-US" sz="2800" b="0" kern="120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66821" y="352213"/>
        <a:ext cx="1700636" cy="1700636"/>
      </dsp:txXfrm>
    </dsp:sp>
    <dsp:sp modelId="{A6EE2CB9-A1D3-4E72-AB1F-5172E3D60603}">
      <dsp:nvSpPr>
        <dsp:cNvPr id="0" name=""/>
        <dsp:cNvSpPr/>
      </dsp:nvSpPr>
      <dsp:spPr>
        <a:xfrm rot="8022355">
          <a:off x="1050783" y="2565348"/>
          <a:ext cx="2072342" cy="685442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46955C-5B59-4CC0-837C-38B47F11D656}">
      <dsp:nvSpPr>
        <dsp:cNvPr id="0" name=""/>
        <dsp:cNvSpPr/>
      </dsp:nvSpPr>
      <dsp:spPr>
        <a:xfrm>
          <a:off x="228599" y="2743190"/>
          <a:ext cx="2284809" cy="182784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  <a:sp3d extrusionH="28000" prstMaterial="matte"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Biomonitoring of Metals and assessment of occupational hazards</a:t>
          </a:r>
          <a:endParaRPr lang="en-IN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2135" y="2796726"/>
        <a:ext cx="2177737" cy="1720775"/>
      </dsp:txXfrm>
    </dsp:sp>
    <dsp:sp modelId="{A16786B0-478D-46CD-BA6B-E34704636FC7}">
      <dsp:nvSpPr>
        <dsp:cNvPr id="0" name=""/>
        <dsp:cNvSpPr/>
      </dsp:nvSpPr>
      <dsp:spPr>
        <a:xfrm rot="2589974">
          <a:off x="4404446" y="2462920"/>
          <a:ext cx="2043699" cy="685442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18429457"/>
            <a:satOff val="20625"/>
            <a:lumOff val="1177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49C1D5-EA33-429B-9F7A-8D46AC86095B}">
      <dsp:nvSpPr>
        <dsp:cNvPr id="0" name=""/>
        <dsp:cNvSpPr/>
      </dsp:nvSpPr>
      <dsp:spPr>
        <a:xfrm>
          <a:off x="5029199" y="2590782"/>
          <a:ext cx="2284809" cy="1827847"/>
        </a:xfrm>
        <a:prstGeom prst="roundRect">
          <a:avLst>
            <a:gd name="adj" fmla="val 10000"/>
          </a:avLst>
        </a:prstGeom>
        <a:solidFill>
          <a:schemeClr val="accent5">
            <a:hueOff val="-18429457"/>
            <a:satOff val="20625"/>
            <a:lumOff val="1177"/>
            <a:alphaOff val="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  <a:sp3d extrusionH="28000" prstMaterial="matte"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cap="none" spc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Physical and BioAcoustics</a:t>
          </a:r>
          <a:endParaRPr lang="en-IN" sz="2800" kern="120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82735" y="2644318"/>
        <a:ext cx="2177737" cy="1720775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7F4C77-3F9A-436A-A82E-F17096668C74}">
      <dsp:nvSpPr>
        <dsp:cNvPr id="0" name=""/>
        <dsp:cNvSpPr/>
      </dsp:nvSpPr>
      <dsp:spPr>
        <a:xfrm>
          <a:off x="5188681" y="1763411"/>
          <a:ext cx="3553047" cy="304547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latin typeface="Algerian" panose="04020705040A02060702" pitchFamily="82" charset="0"/>
            </a:rPr>
            <a:t>Prof.  R. Mehra  has been MEMBER  in National Advisory Committee /Board of International/ National Conferences </a:t>
          </a:r>
          <a:r>
            <a:rPr lang="en-US" sz="1900" b="1" kern="1200" dirty="0" err="1">
              <a:latin typeface="Algerian" panose="04020705040A02060702" pitchFamily="82" charset="0"/>
            </a:rPr>
            <a:t>etc</a:t>
          </a:r>
          <a:endParaRPr lang="en-US" sz="1900" kern="1200" dirty="0"/>
        </a:p>
      </dsp:txBody>
      <dsp:txXfrm>
        <a:off x="5709013" y="2209410"/>
        <a:ext cx="2512383" cy="2153475"/>
      </dsp:txXfrm>
    </dsp:sp>
    <dsp:sp modelId="{2023FE3A-0FEE-4D3B-86E3-ABDCC8B7490B}">
      <dsp:nvSpPr>
        <dsp:cNvPr id="0" name=""/>
        <dsp:cNvSpPr/>
      </dsp:nvSpPr>
      <dsp:spPr>
        <a:xfrm rot="16200000">
          <a:off x="6832942" y="1253655"/>
          <a:ext cx="264524" cy="5353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6872621" y="1400410"/>
        <a:ext cx="185167" cy="321230"/>
      </dsp:txXfrm>
    </dsp:sp>
    <dsp:sp modelId="{7B8FF75B-0CFC-4629-893F-C1A150C074C5}">
      <dsp:nvSpPr>
        <dsp:cNvPr id="0" name=""/>
        <dsp:cNvSpPr/>
      </dsp:nvSpPr>
      <dsp:spPr>
        <a:xfrm>
          <a:off x="6335343" y="4586"/>
          <a:ext cx="1259722" cy="125972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Member, Advisory Committee, 62</a:t>
          </a:r>
          <a:r>
            <a:rPr lang="en-US" sz="1000" b="1" kern="1200" baseline="30000" dirty="0">
              <a:latin typeface="Times New Roman" panose="02020603050405020304" pitchFamily="18" charset="0"/>
              <a:cs typeface="Times New Roman" panose="02020603050405020304" pitchFamily="18" charset="0"/>
            </a:rPr>
            <a:t>nd</a:t>
          </a:r>
          <a:r>
            <a:rPr lang="en-US" sz="1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National Conference of Indian Commerce Association</a:t>
          </a:r>
          <a:endParaRPr lang="en-US" sz="1000" b="1" kern="1200" dirty="0"/>
        </a:p>
      </dsp:txBody>
      <dsp:txXfrm>
        <a:off x="6519825" y="189068"/>
        <a:ext cx="890758" cy="890758"/>
      </dsp:txXfrm>
    </dsp:sp>
    <dsp:sp modelId="{8DC592F8-C136-45FD-A490-3C5216625489}">
      <dsp:nvSpPr>
        <dsp:cNvPr id="0" name=""/>
        <dsp:cNvSpPr/>
      </dsp:nvSpPr>
      <dsp:spPr>
        <a:xfrm rot="18360000">
          <a:off x="7912835" y="1559461"/>
          <a:ext cx="224783" cy="5353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2047717"/>
            <a:satOff val="2292"/>
            <a:lumOff val="13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7926734" y="1693815"/>
        <a:ext cx="157348" cy="321230"/>
      </dsp:txXfrm>
    </dsp:sp>
    <dsp:sp modelId="{E3654DD3-79F2-4DC9-A891-703F13350425}">
      <dsp:nvSpPr>
        <dsp:cNvPr id="0" name=""/>
        <dsp:cNvSpPr/>
      </dsp:nvSpPr>
      <dsp:spPr>
        <a:xfrm>
          <a:off x="7893974" y="511015"/>
          <a:ext cx="1259722" cy="1259722"/>
        </a:xfrm>
        <a:prstGeom prst="ellipse">
          <a:avLst/>
        </a:prstGeom>
        <a:solidFill>
          <a:schemeClr val="accent5">
            <a:hueOff val="-2047717"/>
            <a:satOff val="2292"/>
            <a:lumOff val="13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Member, Advisory &amp; Welcome Committee, National Conference on “Impact of Climate Change with Special Emphasis on Desertification” 2011</a:t>
          </a:r>
          <a:r>
            <a:rPr lang="en-US" sz="1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en-US" sz="1000" b="1" kern="1200" dirty="0"/>
        </a:p>
      </dsp:txBody>
      <dsp:txXfrm>
        <a:off x="8078456" y="695497"/>
        <a:ext cx="890758" cy="890758"/>
      </dsp:txXfrm>
    </dsp:sp>
    <dsp:sp modelId="{70467236-5AC2-48F7-B50A-6A8BC72E7CDE}">
      <dsp:nvSpPr>
        <dsp:cNvPr id="0" name=""/>
        <dsp:cNvSpPr/>
      </dsp:nvSpPr>
      <dsp:spPr>
        <a:xfrm rot="20520000">
          <a:off x="8680387" y="2437466"/>
          <a:ext cx="145842" cy="5353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4095435"/>
            <a:satOff val="4583"/>
            <a:lumOff val="26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8681458" y="2551302"/>
        <a:ext cx="102089" cy="321230"/>
      </dsp:txXfrm>
    </dsp:sp>
    <dsp:sp modelId="{361E7705-3F17-4B12-87CC-8A3919AF7A74}">
      <dsp:nvSpPr>
        <dsp:cNvPr id="0" name=""/>
        <dsp:cNvSpPr/>
      </dsp:nvSpPr>
      <dsp:spPr>
        <a:xfrm>
          <a:off x="8857260" y="1836866"/>
          <a:ext cx="1259722" cy="1259722"/>
        </a:xfrm>
        <a:prstGeom prst="ellipse">
          <a:avLst/>
        </a:prstGeom>
        <a:solidFill>
          <a:schemeClr val="accent5">
            <a:hueOff val="-4095435"/>
            <a:satOff val="4583"/>
            <a:lumOff val="26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Member, Advisory Committee, Second International Youth Festival ‘Bani Thani 2011’.</a:t>
          </a:r>
          <a:endParaRPr lang="en-US" sz="1000" b="1" kern="1200" dirty="0"/>
        </a:p>
      </dsp:txBody>
      <dsp:txXfrm>
        <a:off x="9041742" y="2021348"/>
        <a:ext cx="890758" cy="890758"/>
      </dsp:txXfrm>
    </dsp:sp>
    <dsp:sp modelId="{240E8C55-1EE0-492C-A318-52584D580E02}">
      <dsp:nvSpPr>
        <dsp:cNvPr id="0" name=""/>
        <dsp:cNvSpPr/>
      </dsp:nvSpPr>
      <dsp:spPr>
        <a:xfrm rot="1080000">
          <a:off x="8680387" y="3599447"/>
          <a:ext cx="145842" cy="5353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143153"/>
            <a:satOff val="6875"/>
            <a:lumOff val="39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8681458" y="3699763"/>
        <a:ext cx="102089" cy="321230"/>
      </dsp:txXfrm>
    </dsp:sp>
    <dsp:sp modelId="{10282F17-FF38-4054-9975-B05B498467EA}">
      <dsp:nvSpPr>
        <dsp:cNvPr id="0" name=""/>
        <dsp:cNvSpPr/>
      </dsp:nvSpPr>
      <dsp:spPr>
        <a:xfrm>
          <a:off x="8857260" y="3475707"/>
          <a:ext cx="1259722" cy="1259722"/>
        </a:xfrm>
        <a:prstGeom prst="ellipse">
          <a:avLst/>
        </a:prstGeom>
        <a:solidFill>
          <a:schemeClr val="accent5">
            <a:hueOff val="-6143153"/>
            <a:satOff val="6875"/>
            <a:lumOff val="39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Member, Advisory Committee, Akhil Bhartiya </a:t>
          </a:r>
          <a:r>
            <a:rPr lang="en-US" sz="1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Ved</a:t>
          </a:r>
          <a:r>
            <a:rPr lang="en-US" sz="1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and Sanskrit Upanishad “</a:t>
          </a:r>
          <a:r>
            <a:rPr lang="en-US" sz="1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Vasantotsav</a:t>
          </a:r>
          <a:r>
            <a:rPr lang="en-US" sz="1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” 2011.</a:t>
          </a:r>
          <a:endParaRPr lang="en-US" sz="1000" b="1" kern="1200" dirty="0"/>
        </a:p>
      </dsp:txBody>
      <dsp:txXfrm>
        <a:off x="9041742" y="3660189"/>
        <a:ext cx="890758" cy="890758"/>
      </dsp:txXfrm>
    </dsp:sp>
    <dsp:sp modelId="{E289F60E-FCFA-4DD5-886C-234EE2335B5F}">
      <dsp:nvSpPr>
        <dsp:cNvPr id="0" name=""/>
        <dsp:cNvSpPr/>
      </dsp:nvSpPr>
      <dsp:spPr>
        <a:xfrm rot="3240000">
          <a:off x="7912835" y="4477452"/>
          <a:ext cx="224783" cy="5353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8190870"/>
            <a:satOff val="9167"/>
            <a:lumOff val="52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7926734" y="4557250"/>
        <a:ext cx="157348" cy="321230"/>
      </dsp:txXfrm>
    </dsp:sp>
    <dsp:sp modelId="{983653A0-4BA2-4176-800C-366162C0F6B5}">
      <dsp:nvSpPr>
        <dsp:cNvPr id="0" name=""/>
        <dsp:cNvSpPr/>
      </dsp:nvSpPr>
      <dsp:spPr>
        <a:xfrm>
          <a:off x="7893974" y="4801557"/>
          <a:ext cx="1259722" cy="1259722"/>
        </a:xfrm>
        <a:prstGeom prst="ellipse">
          <a:avLst/>
        </a:prstGeom>
        <a:solidFill>
          <a:schemeClr val="accent5">
            <a:hueOff val="-8190870"/>
            <a:satOff val="9167"/>
            <a:lumOff val="52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Member, Welcome Committee, NAAC Team for Accreditation of ASC from 7</a:t>
          </a:r>
          <a:r>
            <a:rPr lang="en-US" sz="1000" b="1" kern="1200" baseline="30000" dirty="0">
              <a:latin typeface="Times New Roman" panose="02020603050405020304" pitchFamily="18" charset="0"/>
              <a:cs typeface="Times New Roman" panose="02020603050405020304" pitchFamily="18" charset="0"/>
            </a:rPr>
            <a:t>th</a:t>
          </a:r>
          <a:r>
            <a:rPr lang="en-US" sz="1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to 9</a:t>
          </a:r>
          <a:r>
            <a:rPr lang="en-US" sz="1000" b="1" kern="1200" baseline="30000" dirty="0">
              <a:latin typeface="Times New Roman" panose="02020603050405020304" pitchFamily="18" charset="0"/>
              <a:cs typeface="Times New Roman" panose="02020603050405020304" pitchFamily="18" charset="0"/>
            </a:rPr>
            <a:t>th</a:t>
          </a:r>
          <a:r>
            <a:rPr lang="en-US" sz="1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May 2012.  </a:t>
          </a:r>
          <a:endParaRPr lang="en-US" sz="1000" b="1" kern="1200" dirty="0"/>
        </a:p>
      </dsp:txBody>
      <dsp:txXfrm>
        <a:off x="8078456" y="4986039"/>
        <a:ext cx="890758" cy="890758"/>
      </dsp:txXfrm>
    </dsp:sp>
    <dsp:sp modelId="{F98324C0-07B2-4808-85A7-A6485B58004C}">
      <dsp:nvSpPr>
        <dsp:cNvPr id="0" name=""/>
        <dsp:cNvSpPr/>
      </dsp:nvSpPr>
      <dsp:spPr>
        <a:xfrm rot="5400000">
          <a:off x="6832942" y="4783258"/>
          <a:ext cx="264524" cy="5353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0238588"/>
            <a:satOff val="11458"/>
            <a:lumOff val="65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6872621" y="4850656"/>
        <a:ext cx="185167" cy="321230"/>
      </dsp:txXfrm>
    </dsp:sp>
    <dsp:sp modelId="{00FB5DFE-46D2-4235-963B-3BE2B39C6424}">
      <dsp:nvSpPr>
        <dsp:cNvPr id="0" name=""/>
        <dsp:cNvSpPr/>
      </dsp:nvSpPr>
      <dsp:spPr>
        <a:xfrm>
          <a:off x="6335343" y="5307987"/>
          <a:ext cx="1259722" cy="1259722"/>
        </a:xfrm>
        <a:prstGeom prst="ellipse">
          <a:avLst/>
        </a:prstGeom>
        <a:solidFill>
          <a:schemeClr val="accent5">
            <a:hueOff val="-10238588"/>
            <a:satOff val="11458"/>
            <a:lumOff val="65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Coordinator, National Conference on Geomatics for Natural Resources and Climate Change with special reference to Rain-Fed Agriculture and water Resources on 8</a:t>
          </a:r>
          <a:r>
            <a:rPr lang="en-US" sz="800" b="1" kern="1200" baseline="30000" dirty="0">
              <a:latin typeface="Times New Roman" panose="02020603050405020304" pitchFamily="18" charset="0"/>
              <a:cs typeface="Times New Roman" panose="02020603050405020304" pitchFamily="18" charset="0"/>
            </a:rPr>
            <a:t>th</a:t>
          </a:r>
          <a:r>
            <a:rPr lang="en-US" sz="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to 9</a:t>
          </a:r>
          <a:r>
            <a:rPr lang="en-US" sz="800" b="1" kern="1200" baseline="30000" dirty="0">
              <a:latin typeface="Times New Roman" panose="02020603050405020304" pitchFamily="18" charset="0"/>
              <a:cs typeface="Times New Roman" panose="02020603050405020304" pitchFamily="18" charset="0"/>
            </a:rPr>
            <a:t>th</a:t>
          </a:r>
          <a:r>
            <a:rPr lang="en-US" sz="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October 2015. </a:t>
          </a:r>
          <a:endParaRPr lang="en-US" sz="800" b="1" kern="1200" dirty="0"/>
        </a:p>
      </dsp:txBody>
      <dsp:txXfrm>
        <a:off x="6519825" y="5492469"/>
        <a:ext cx="890758" cy="890758"/>
      </dsp:txXfrm>
    </dsp:sp>
    <dsp:sp modelId="{98DB0D60-202D-4FA0-AE6D-E9C0D7F3D690}">
      <dsp:nvSpPr>
        <dsp:cNvPr id="0" name=""/>
        <dsp:cNvSpPr/>
      </dsp:nvSpPr>
      <dsp:spPr>
        <a:xfrm rot="7560000">
          <a:off x="5792790" y="4477452"/>
          <a:ext cx="224783" cy="5353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2286306"/>
            <a:satOff val="13750"/>
            <a:lumOff val="78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 rot="10800000">
        <a:off x="5846326" y="4557250"/>
        <a:ext cx="157348" cy="321230"/>
      </dsp:txXfrm>
    </dsp:sp>
    <dsp:sp modelId="{5BF82712-80A1-4C25-A852-45153C4AAE49}">
      <dsp:nvSpPr>
        <dsp:cNvPr id="0" name=""/>
        <dsp:cNvSpPr/>
      </dsp:nvSpPr>
      <dsp:spPr>
        <a:xfrm>
          <a:off x="4776713" y="4801557"/>
          <a:ext cx="1259722" cy="1259722"/>
        </a:xfrm>
        <a:prstGeom prst="ellipse">
          <a:avLst/>
        </a:prstGeom>
        <a:solidFill>
          <a:schemeClr val="accent5">
            <a:hueOff val="-12286306"/>
            <a:satOff val="13750"/>
            <a:lumOff val="78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Member, National Advisory Committee, National Seminar on Recent Trends in Chemical     Sciences- Global Opportunities and Challenges on 18</a:t>
          </a:r>
          <a:r>
            <a:rPr lang="en-US" sz="800" b="1" kern="1200" baseline="30000" dirty="0">
              <a:latin typeface="Times New Roman" panose="02020603050405020304" pitchFamily="18" charset="0"/>
              <a:cs typeface="Times New Roman" panose="02020603050405020304" pitchFamily="18" charset="0"/>
            </a:rPr>
            <a:t>th</a:t>
          </a:r>
          <a:r>
            <a:rPr lang="en-US" sz="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to 19</a:t>
          </a:r>
          <a:r>
            <a:rPr lang="en-US" sz="800" b="1" kern="1200" baseline="30000" dirty="0">
              <a:latin typeface="Times New Roman" panose="02020603050405020304" pitchFamily="18" charset="0"/>
              <a:cs typeface="Times New Roman" panose="02020603050405020304" pitchFamily="18" charset="0"/>
            </a:rPr>
            <a:t>th</a:t>
          </a:r>
          <a:r>
            <a:rPr lang="en-US" sz="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January 2016.</a:t>
          </a:r>
          <a:endParaRPr lang="en-US" sz="800" b="1" kern="1200" dirty="0"/>
        </a:p>
      </dsp:txBody>
      <dsp:txXfrm>
        <a:off x="4961195" y="4986039"/>
        <a:ext cx="890758" cy="890758"/>
      </dsp:txXfrm>
    </dsp:sp>
    <dsp:sp modelId="{A0FA7255-B26C-4519-9801-65BC1F75FBCB}">
      <dsp:nvSpPr>
        <dsp:cNvPr id="0" name=""/>
        <dsp:cNvSpPr/>
      </dsp:nvSpPr>
      <dsp:spPr>
        <a:xfrm rot="9720000">
          <a:off x="5104179" y="3599447"/>
          <a:ext cx="145842" cy="5353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4334023"/>
            <a:satOff val="16042"/>
            <a:lumOff val="91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 rot="10800000">
        <a:off x="5146861" y="3699763"/>
        <a:ext cx="102089" cy="321230"/>
      </dsp:txXfrm>
    </dsp:sp>
    <dsp:sp modelId="{F9958C8C-DAC4-4527-A5CD-7A36530276D1}">
      <dsp:nvSpPr>
        <dsp:cNvPr id="0" name=""/>
        <dsp:cNvSpPr/>
      </dsp:nvSpPr>
      <dsp:spPr>
        <a:xfrm>
          <a:off x="3813426" y="3475707"/>
          <a:ext cx="1259722" cy="1259722"/>
        </a:xfrm>
        <a:prstGeom prst="ellipse">
          <a:avLst/>
        </a:prstGeom>
        <a:solidFill>
          <a:schemeClr val="accent5">
            <a:hueOff val="-14334023"/>
            <a:satOff val="16042"/>
            <a:lumOff val="91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Member, National Advisory Committee, National Seminar on Emerging Trends in Smart   Chemical Materials-opportunities and Challenges in January 2016.</a:t>
          </a:r>
          <a:endParaRPr lang="en-US" sz="800" b="1" kern="1200" dirty="0"/>
        </a:p>
      </dsp:txBody>
      <dsp:txXfrm>
        <a:off x="3997908" y="3660189"/>
        <a:ext cx="890758" cy="890758"/>
      </dsp:txXfrm>
    </dsp:sp>
    <dsp:sp modelId="{A78E04F0-0ECA-47E2-8DBC-1092EADBAA62}">
      <dsp:nvSpPr>
        <dsp:cNvPr id="0" name=""/>
        <dsp:cNvSpPr/>
      </dsp:nvSpPr>
      <dsp:spPr>
        <a:xfrm rot="11880000">
          <a:off x="5104179" y="2437466"/>
          <a:ext cx="145842" cy="5353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6381740"/>
            <a:satOff val="18333"/>
            <a:lumOff val="104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 rot="10800000">
        <a:off x="5146861" y="2551302"/>
        <a:ext cx="102089" cy="321230"/>
      </dsp:txXfrm>
    </dsp:sp>
    <dsp:sp modelId="{BAA0C9DA-4A06-4B8B-8B97-ADCF27F77D84}">
      <dsp:nvSpPr>
        <dsp:cNvPr id="0" name=""/>
        <dsp:cNvSpPr/>
      </dsp:nvSpPr>
      <dsp:spPr>
        <a:xfrm>
          <a:off x="3813426" y="1836866"/>
          <a:ext cx="1259722" cy="1259722"/>
        </a:xfrm>
        <a:prstGeom prst="ellipse">
          <a:avLst/>
        </a:prstGeom>
        <a:solidFill>
          <a:schemeClr val="accent5">
            <a:hueOff val="-16381740"/>
            <a:satOff val="18333"/>
            <a:lumOff val="104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Member, National Advisory Committee, International  Seminar on Recent Trends in Chemical Sciences- Global Perspective and Progress to be organized  at </a:t>
          </a:r>
          <a:r>
            <a:rPr lang="en-US" sz="7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S.S.G.Govt.College</a:t>
          </a:r>
          <a:r>
            <a:rPr lang="en-US" sz="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sz="7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Banswara</a:t>
          </a:r>
          <a:r>
            <a:rPr lang="en-US" sz="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 Rajasthan from 28</a:t>
          </a:r>
          <a:r>
            <a:rPr lang="en-US" sz="700" b="1" kern="1200" baseline="30000" dirty="0">
              <a:latin typeface="Times New Roman" panose="02020603050405020304" pitchFamily="18" charset="0"/>
              <a:cs typeface="Times New Roman" panose="02020603050405020304" pitchFamily="18" charset="0"/>
            </a:rPr>
            <a:t>th</a:t>
          </a:r>
          <a:r>
            <a:rPr lang="en-US" sz="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to 29</a:t>
          </a:r>
          <a:r>
            <a:rPr lang="en-US" sz="700" b="1" kern="1200" baseline="30000" dirty="0">
              <a:latin typeface="Times New Roman" panose="02020603050405020304" pitchFamily="18" charset="0"/>
              <a:cs typeface="Times New Roman" panose="02020603050405020304" pitchFamily="18" charset="0"/>
            </a:rPr>
            <a:t>th</a:t>
          </a:r>
          <a:r>
            <a:rPr lang="en-US" sz="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November 2016.</a:t>
          </a:r>
          <a:endParaRPr lang="en-US" sz="700" b="1" kern="1200" dirty="0"/>
        </a:p>
      </dsp:txBody>
      <dsp:txXfrm>
        <a:off x="3997908" y="2021348"/>
        <a:ext cx="890758" cy="890758"/>
      </dsp:txXfrm>
    </dsp:sp>
    <dsp:sp modelId="{CABCEE76-B588-457D-80F7-B55D1E67F9D1}">
      <dsp:nvSpPr>
        <dsp:cNvPr id="0" name=""/>
        <dsp:cNvSpPr/>
      </dsp:nvSpPr>
      <dsp:spPr>
        <a:xfrm rot="14040000">
          <a:off x="5792790" y="1559461"/>
          <a:ext cx="224783" cy="5353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8429457"/>
            <a:satOff val="20625"/>
            <a:lumOff val="1177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 rot="10800000">
        <a:off x="5846326" y="1693815"/>
        <a:ext cx="157348" cy="321230"/>
      </dsp:txXfrm>
    </dsp:sp>
    <dsp:sp modelId="{200CAF18-A025-4B54-A7F5-99A09A9E0DD7}">
      <dsp:nvSpPr>
        <dsp:cNvPr id="0" name=""/>
        <dsp:cNvSpPr/>
      </dsp:nvSpPr>
      <dsp:spPr>
        <a:xfrm>
          <a:off x="4776713" y="511015"/>
          <a:ext cx="1259722" cy="1259722"/>
        </a:xfrm>
        <a:prstGeom prst="ellipse">
          <a:avLst/>
        </a:prstGeom>
        <a:solidFill>
          <a:schemeClr val="accent5">
            <a:hueOff val="-18429457"/>
            <a:satOff val="20625"/>
            <a:lumOff val="1177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Member, Advisory Board, International  Conference on Advance in Applied Sciences,  Engineering and Technology  (AASET-17), KR Mangalam University, Gurgaon.</a:t>
          </a:r>
          <a:endParaRPr lang="en-US" sz="800" b="1" kern="1200" dirty="0"/>
        </a:p>
      </dsp:txBody>
      <dsp:txXfrm>
        <a:off x="4961195" y="695497"/>
        <a:ext cx="890758" cy="890758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D7A5A8-EF46-4217-9CF1-CD738993FA85}">
      <dsp:nvSpPr>
        <dsp:cNvPr id="0" name=""/>
        <dsp:cNvSpPr/>
      </dsp:nvSpPr>
      <dsp:spPr>
        <a:xfrm flipH="1">
          <a:off x="2299396" y="0"/>
          <a:ext cx="1144791" cy="4572032"/>
        </a:xfrm>
        <a:prstGeom prst="triangl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5967C2-CB8E-4E11-B0F4-6190BF0922D8}">
      <dsp:nvSpPr>
        <dsp:cNvPr id="0" name=""/>
        <dsp:cNvSpPr/>
      </dsp:nvSpPr>
      <dsp:spPr>
        <a:xfrm>
          <a:off x="17833" y="458728"/>
          <a:ext cx="8679737" cy="43086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1. Organised UGC Sponsored National Seminar on Innovative Teaching Methodology for 2D NMR Spectroscopy – A Technique with Difference on 21st March 2013   </a:t>
          </a:r>
          <a:endParaRPr lang="en-US" sz="1400" kern="1200" dirty="0"/>
        </a:p>
      </dsp:txBody>
      <dsp:txXfrm>
        <a:off x="38866" y="479761"/>
        <a:ext cx="8637671" cy="388794"/>
      </dsp:txXfrm>
    </dsp:sp>
    <dsp:sp modelId="{65C314BF-9552-4195-B748-F5FAE2225559}">
      <dsp:nvSpPr>
        <dsp:cNvPr id="0" name=""/>
        <dsp:cNvSpPr/>
      </dsp:nvSpPr>
      <dsp:spPr>
        <a:xfrm>
          <a:off x="17833" y="943446"/>
          <a:ext cx="8679737" cy="43086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2. Organised UGC sponsored  National Seminar on Innovative Teaching Methodology for 13C NMR Spectroscopy – A Technique with Difference on 25</a:t>
          </a:r>
          <a:r>
            <a:rPr lang="en-IN" sz="1400" kern="1200" baseline="30000" dirty="0">
              <a:latin typeface="Times New Roman" panose="02020603050405020304" pitchFamily="18" charset="0"/>
              <a:cs typeface="Times New Roman" panose="02020603050405020304" pitchFamily="18" charset="0"/>
            </a:rPr>
            <a:t>th</a:t>
          </a:r>
          <a:r>
            <a:rPr lang="en-IN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March 2015 </a:t>
          </a:r>
          <a:endParaRPr lang="en-US" sz="1400" kern="1200" dirty="0"/>
        </a:p>
      </dsp:txBody>
      <dsp:txXfrm>
        <a:off x="38866" y="964479"/>
        <a:ext cx="8637671" cy="388794"/>
      </dsp:txXfrm>
    </dsp:sp>
    <dsp:sp modelId="{D71E696C-887B-4D8B-A0BD-490033FEAF70}">
      <dsp:nvSpPr>
        <dsp:cNvPr id="0" name=""/>
        <dsp:cNvSpPr/>
      </dsp:nvSpPr>
      <dsp:spPr>
        <a:xfrm>
          <a:off x="17803" y="1428164"/>
          <a:ext cx="8679797" cy="43086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3. Organised UGC sponsored National Seminar on Mass Spectroscopy on 17th October 2015 </a:t>
          </a:r>
          <a:endParaRPr lang="en-US" sz="1400" kern="1200" dirty="0"/>
        </a:p>
      </dsp:txBody>
      <dsp:txXfrm>
        <a:off x="38836" y="1449197"/>
        <a:ext cx="8637731" cy="388794"/>
      </dsp:txXfrm>
    </dsp:sp>
    <dsp:sp modelId="{23477BEC-7069-49FB-B869-EF09DDEEEF83}">
      <dsp:nvSpPr>
        <dsp:cNvPr id="0" name=""/>
        <dsp:cNvSpPr/>
      </dsp:nvSpPr>
      <dsp:spPr>
        <a:xfrm>
          <a:off x="17833" y="1912882"/>
          <a:ext cx="8679737" cy="43086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4. Conducted  Refresher Course in Chemistry Education and Applied Chemistry   under the auspices of Academic Staff College ,MDS University Ajmer  in 2012-13</a:t>
          </a:r>
          <a:endParaRPr lang="en-US" sz="1400" kern="1200" dirty="0"/>
        </a:p>
      </dsp:txBody>
      <dsp:txXfrm>
        <a:off x="38866" y="1933915"/>
        <a:ext cx="8637671" cy="388794"/>
      </dsp:txXfrm>
    </dsp:sp>
    <dsp:sp modelId="{ADD5E4ED-17AE-48F7-A270-35B62AEFC335}">
      <dsp:nvSpPr>
        <dsp:cNvPr id="0" name=""/>
        <dsp:cNvSpPr/>
      </dsp:nvSpPr>
      <dsp:spPr>
        <a:xfrm>
          <a:off x="35577" y="2425189"/>
          <a:ext cx="8679826" cy="80399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5. Conducted  Refresher Course in Chemical and Physical Sciences   under the auspices of Academic Staff College ,MDS University Ajmer  in 2018-19 </a:t>
          </a:r>
          <a:endParaRPr lang="en-US" sz="1400" kern="1200" dirty="0"/>
        </a:p>
      </dsp:txBody>
      <dsp:txXfrm>
        <a:off x="74825" y="2464437"/>
        <a:ext cx="8601330" cy="725498"/>
      </dsp:txXfrm>
    </dsp:sp>
    <dsp:sp modelId="{37C14C3D-9CED-4950-953B-E992C723D8C3}">
      <dsp:nvSpPr>
        <dsp:cNvPr id="0" name=""/>
        <dsp:cNvSpPr/>
      </dsp:nvSpPr>
      <dsp:spPr>
        <a:xfrm>
          <a:off x="35577" y="3283041"/>
          <a:ext cx="8679826" cy="80399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6. Expert Lectures of  academicians from State Universities and Universities outside state of    Rajasthan are organized every year for M.Sc. Applied Chemistry and M.Sc. Chemistry students of the Department. </a:t>
          </a:r>
          <a:endParaRPr lang="en-US" sz="1400" kern="1200" dirty="0"/>
        </a:p>
      </dsp:txBody>
      <dsp:txXfrm>
        <a:off x="74825" y="3322289"/>
        <a:ext cx="8601330" cy="725498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4DFF80-48A4-408A-8CBF-CB59DA551EAD}">
      <dsp:nvSpPr>
        <dsp:cNvPr id="0" name=""/>
        <dsp:cNvSpPr/>
      </dsp:nvSpPr>
      <dsp:spPr>
        <a:xfrm>
          <a:off x="1498797" y="-5866"/>
          <a:ext cx="6832204" cy="6832204"/>
        </a:xfrm>
        <a:prstGeom prst="circularArrow">
          <a:avLst>
            <a:gd name="adj1" fmla="val 5274"/>
            <a:gd name="adj2" fmla="val 312630"/>
            <a:gd name="adj3" fmla="val 14212429"/>
            <a:gd name="adj4" fmla="val 17136213"/>
            <a:gd name="adj5" fmla="val 5477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3C9E96-C779-486A-850E-C2F0EA94A02C}">
      <dsp:nvSpPr>
        <dsp:cNvPr id="0" name=""/>
        <dsp:cNvSpPr/>
      </dsp:nvSpPr>
      <dsp:spPr>
        <a:xfrm>
          <a:off x="3604579" y="2154"/>
          <a:ext cx="2620640" cy="13103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  <a:sp3d extrusionH="28000" prstMaterial="matte"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Course Coordinator , Refresher Course in Human Rights and Women Empowerment , UGC-HRDC, MDS University Ajmer, 2018-19</a:t>
          </a:r>
        </a:p>
      </dsp:txBody>
      <dsp:txXfrm>
        <a:off x="3668544" y="66119"/>
        <a:ext cx="2492710" cy="1182390"/>
      </dsp:txXfrm>
    </dsp:sp>
    <dsp:sp modelId="{38E7A6A4-39D5-45AD-8563-609468856986}">
      <dsp:nvSpPr>
        <dsp:cNvPr id="0" name=""/>
        <dsp:cNvSpPr/>
      </dsp:nvSpPr>
      <dsp:spPr>
        <a:xfrm>
          <a:off x="6004929" y="1387997"/>
          <a:ext cx="2620640" cy="1310320"/>
        </a:xfrm>
        <a:prstGeom prst="roundRect">
          <a:avLst/>
        </a:prstGeom>
        <a:solidFill>
          <a:schemeClr val="accent4">
            <a:hueOff val="858160"/>
            <a:satOff val="377"/>
            <a:lumOff val="-1098"/>
            <a:alphaOff val="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  <a:sp3d extrusionH="28000" prstMaterial="matte"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Coordinator, Orientation </a:t>
          </a:r>
          <a:r>
            <a:rPr lang="en-US" sz="1400" kern="1200" dirty="0" err="1"/>
            <a:t>Programe</a:t>
          </a:r>
          <a:r>
            <a:rPr lang="en-US" sz="1400" kern="1200" dirty="0"/>
            <a:t>(7</a:t>
          </a:r>
          <a:r>
            <a:rPr lang="en-US" sz="1400" kern="1200" baseline="30000" dirty="0"/>
            <a:t>th</a:t>
          </a:r>
          <a:r>
            <a:rPr lang="en-US" sz="1400" kern="1200" dirty="0"/>
            <a:t> Feb to 6</a:t>
          </a:r>
          <a:r>
            <a:rPr lang="en-US" sz="1400" kern="1200" baseline="30000" dirty="0"/>
            <a:t>th</a:t>
          </a:r>
          <a:r>
            <a:rPr lang="en-US" sz="1400" kern="1200" dirty="0"/>
            <a:t> March), UGC-HRDC, MDS University Ajmer ,2018-19</a:t>
          </a:r>
        </a:p>
      </dsp:txBody>
      <dsp:txXfrm>
        <a:off x="6068894" y="1451962"/>
        <a:ext cx="2492710" cy="1182390"/>
      </dsp:txXfrm>
    </dsp:sp>
    <dsp:sp modelId="{0EE67EF3-9187-4280-9B65-F5C6750583D3}">
      <dsp:nvSpPr>
        <dsp:cNvPr id="0" name=""/>
        <dsp:cNvSpPr/>
      </dsp:nvSpPr>
      <dsp:spPr>
        <a:xfrm>
          <a:off x="6004929" y="4159682"/>
          <a:ext cx="2620640" cy="1310320"/>
        </a:xfrm>
        <a:prstGeom prst="roundRect">
          <a:avLst/>
        </a:prstGeom>
        <a:solidFill>
          <a:schemeClr val="accent4">
            <a:hueOff val="1716320"/>
            <a:satOff val="753"/>
            <a:lumOff val="-2196"/>
            <a:alphaOff val="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  <a:sp3d extrusionH="28000" prstMaterial="matte"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Coordinator, Orientation </a:t>
          </a:r>
          <a:r>
            <a:rPr lang="en-US" sz="1400" kern="1200" dirty="0" err="1"/>
            <a:t>Programme</a:t>
          </a:r>
          <a:r>
            <a:rPr lang="en-US" sz="1400" kern="1200" dirty="0"/>
            <a:t> (2</a:t>
          </a:r>
          <a:r>
            <a:rPr lang="en-US" sz="1400" kern="1200" baseline="30000" dirty="0"/>
            <a:t>nd</a:t>
          </a:r>
          <a:r>
            <a:rPr lang="en-US" sz="1400" kern="1200" dirty="0"/>
            <a:t>  to 29</a:t>
          </a:r>
          <a:r>
            <a:rPr lang="en-US" sz="1400" kern="1200" baseline="30000" dirty="0"/>
            <a:t>th</a:t>
          </a:r>
          <a:r>
            <a:rPr lang="en-US" sz="1400" kern="1200" dirty="0"/>
            <a:t> January), UGC-HRDC, MDS University Ajmer, 2018-19</a:t>
          </a:r>
        </a:p>
      </dsp:txBody>
      <dsp:txXfrm>
        <a:off x="6068894" y="4223647"/>
        <a:ext cx="2492710" cy="1182390"/>
      </dsp:txXfrm>
    </dsp:sp>
    <dsp:sp modelId="{3954485A-2185-4A49-B86D-DFE4225B1748}">
      <dsp:nvSpPr>
        <dsp:cNvPr id="0" name=""/>
        <dsp:cNvSpPr/>
      </dsp:nvSpPr>
      <dsp:spPr>
        <a:xfrm>
          <a:off x="3604579" y="5545525"/>
          <a:ext cx="2620640" cy="1310320"/>
        </a:xfrm>
        <a:prstGeom prst="roundRect">
          <a:avLst/>
        </a:prstGeom>
        <a:solidFill>
          <a:schemeClr val="accent4">
            <a:hueOff val="2574480"/>
            <a:satOff val="1130"/>
            <a:lumOff val="-3294"/>
            <a:alphaOff val="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  <a:sp3d extrusionH="28000" prstMaterial="matte"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Course Coordinator, Short Term Course in Guiding Research: Present Scenario, UGC-HRDC, MDS University Ajmer, 2018-19</a:t>
          </a:r>
        </a:p>
      </dsp:txBody>
      <dsp:txXfrm>
        <a:off x="3668544" y="5609490"/>
        <a:ext cx="2492710" cy="1182390"/>
      </dsp:txXfrm>
    </dsp:sp>
    <dsp:sp modelId="{FDBACEFF-623C-4744-846D-E792036F3288}">
      <dsp:nvSpPr>
        <dsp:cNvPr id="0" name=""/>
        <dsp:cNvSpPr/>
      </dsp:nvSpPr>
      <dsp:spPr>
        <a:xfrm>
          <a:off x="1204230" y="4159682"/>
          <a:ext cx="2620640" cy="1310320"/>
        </a:xfrm>
        <a:prstGeom prst="roundRect">
          <a:avLst/>
        </a:prstGeom>
        <a:solidFill>
          <a:schemeClr val="accent4">
            <a:hueOff val="3432640"/>
            <a:satOff val="1506"/>
            <a:lumOff val="-4392"/>
            <a:alphaOff val="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  <a:sp3d extrusionH="28000" prstMaterial="matte"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Course Coordinator, Refresher Course in Chemical and Physical Sciences, UGC-HRDC, MDS University Ajmer, 2018-19</a:t>
          </a:r>
        </a:p>
      </dsp:txBody>
      <dsp:txXfrm>
        <a:off x="1268195" y="4223647"/>
        <a:ext cx="2492710" cy="1182390"/>
      </dsp:txXfrm>
    </dsp:sp>
    <dsp:sp modelId="{FB3CD925-ECFC-4849-B3F7-1F01BEB9347C}">
      <dsp:nvSpPr>
        <dsp:cNvPr id="0" name=""/>
        <dsp:cNvSpPr/>
      </dsp:nvSpPr>
      <dsp:spPr>
        <a:xfrm>
          <a:off x="1204230" y="1387997"/>
          <a:ext cx="2620640" cy="1310320"/>
        </a:xfrm>
        <a:prstGeom prst="roundRect">
          <a:avLst/>
        </a:prstGeom>
        <a:solidFill>
          <a:schemeClr val="accent4">
            <a:hueOff val="4290800"/>
            <a:satOff val="1883"/>
            <a:lumOff val="-5490"/>
            <a:alphaOff val="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  <a:sp3d extrusionH="28000" prstMaterial="matte"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Course Coordinator, Refresher Course in Research Methodology and Ethics , UGC-HRDC, MDS University Ajmer, 2018-19</a:t>
          </a:r>
        </a:p>
      </dsp:txBody>
      <dsp:txXfrm>
        <a:off x="1268195" y="1451962"/>
        <a:ext cx="2492710" cy="1182390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4DFF80-48A4-408A-8CBF-CB59DA551EAD}">
      <dsp:nvSpPr>
        <dsp:cNvPr id="0" name=""/>
        <dsp:cNvSpPr/>
      </dsp:nvSpPr>
      <dsp:spPr>
        <a:xfrm>
          <a:off x="3143330" y="-45632"/>
          <a:ext cx="7786624" cy="7786624"/>
        </a:xfrm>
        <a:prstGeom prst="circularArrow">
          <a:avLst>
            <a:gd name="adj1" fmla="val 5544"/>
            <a:gd name="adj2" fmla="val 330680"/>
            <a:gd name="adj3" fmla="val 14466843"/>
            <a:gd name="adj4" fmla="val 16978265"/>
            <a:gd name="adj5" fmla="val 5757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3C9E96-C779-486A-850E-C2F0EA94A02C}">
      <dsp:nvSpPr>
        <dsp:cNvPr id="0" name=""/>
        <dsp:cNvSpPr/>
      </dsp:nvSpPr>
      <dsp:spPr>
        <a:xfrm>
          <a:off x="5782553" y="3052"/>
          <a:ext cx="2508178" cy="125408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  <a:sp3d extrusionH="28000" prstMaterial="matte"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Coordinator, Orientation </a:t>
          </a:r>
          <a:r>
            <a:rPr lang="en-US" sz="1400" kern="1200" dirty="0" err="1"/>
            <a:t>Programme</a:t>
          </a:r>
          <a:r>
            <a:rPr lang="en-US" sz="1400" kern="1200" dirty="0"/>
            <a:t> (12</a:t>
          </a:r>
          <a:r>
            <a:rPr lang="en-US" sz="1400" kern="1200" baseline="30000" dirty="0"/>
            <a:t>th</a:t>
          </a:r>
          <a:r>
            <a:rPr lang="en-US" sz="1400" kern="1200" dirty="0"/>
            <a:t> Feb to 11</a:t>
          </a:r>
          <a:r>
            <a:rPr lang="en-US" sz="1400" kern="1200" baseline="30000" dirty="0"/>
            <a:t>th</a:t>
          </a:r>
          <a:r>
            <a:rPr lang="en-US" sz="1400" kern="1200" dirty="0"/>
            <a:t> March), UGC-HRDC, MDS University Ajmer,2017-18</a:t>
          </a:r>
          <a:endParaRPr lang="en-US" sz="1400" b="1" kern="1200" dirty="0"/>
        </a:p>
      </dsp:txBody>
      <dsp:txXfrm>
        <a:off x="5843773" y="64272"/>
        <a:ext cx="2385738" cy="1131649"/>
      </dsp:txXfrm>
    </dsp:sp>
    <dsp:sp modelId="{5D79EFBF-A12E-4885-9C72-BA06CBA22E49}">
      <dsp:nvSpPr>
        <dsp:cNvPr id="0" name=""/>
        <dsp:cNvSpPr/>
      </dsp:nvSpPr>
      <dsp:spPr>
        <a:xfrm>
          <a:off x="8378642" y="1253263"/>
          <a:ext cx="2508178" cy="1254089"/>
        </a:xfrm>
        <a:prstGeom prst="roundRect">
          <a:avLst/>
        </a:prstGeom>
        <a:solidFill>
          <a:schemeClr val="accent4">
            <a:hueOff val="715133"/>
            <a:satOff val="314"/>
            <a:lumOff val="-915"/>
            <a:alphaOff val="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  <a:sp3d extrusionH="28000" prstMaterial="matte"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Coordinator , Research Scholars Workshop on Information Technology and Research Ethics, UGC-HRDC, MDS University Ajmer,2017-18</a:t>
          </a:r>
        </a:p>
      </dsp:txBody>
      <dsp:txXfrm>
        <a:off x="8439862" y="1314483"/>
        <a:ext cx="2385738" cy="1131649"/>
      </dsp:txXfrm>
    </dsp:sp>
    <dsp:sp modelId="{38E7A6A4-39D5-45AD-8563-609468856986}">
      <dsp:nvSpPr>
        <dsp:cNvPr id="0" name=""/>
        <dsp:cNvSpPr/>
      </dsp:nvSpPr>
      <dsp:spPr>
        <a:xfrm>
          <a:off x="9019823" y="4062460"/>
          <a:ext cx="2508178" cy="1254089"/>
        </a:xfrm>
        <a:prstGeom prst="roundRect">
          <a:avLst/>
        </a:prstGeom>
        <a:solidFill>
          <a:schemeClr val="accent4">
            <a:hueOff val="1430267"/>
            <a:satOff val="628"/>
            <a:lumOff val="-1830"/>
            <a:alphaOff val="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  <a:sp3d extrusionH="28000" prstMaterial="matte"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Coordinator , Orientation </a:t>
          </a:r>
          <a:r>
            <a:rPr lang="en-US" sz="1600" kern="1200" dirty="0" err="1"/>
            <a:t>Programme</a:t>
          </a:r>
          <a:r>
            <a:rPr lang="en-US" sz="1600" kern="1200" dirty="0"/>
            <a:t> (5</a:t>
          </a:r>
          <a:r>
            <a:rPr lang="en-US" sz="1600" kern="1200" baseline="30000" dirty="0"/>
            <a:t>th</a:t>
          </a:r>
          <a:r>
            <a:rPr lang="en-US" sz="1600" kern="1200" dirty="0"/>
            <a:t> Feb to 4</a:t>
          </a:r>
          <a:r>
            <a:rPr lang="en-US" sz="1600" kern="1200" baseline="30000" dirty="0"/>
            <a:t>th</a:t>
          </a:r>
          <a:r>
            <a:rPr lang="en-US" sz="1600" kern="1200" dirty="0"/>
            <a:t> March), UGC-HRDC, MDS University Ajmer,2017-18</a:t>
          </a:r>
        </a:p>
      </dsp:txBody>
      <dsp:txXfrm>
        <a:off x="9081043" y="4123680"/>
        <a:ext cx="2385738" cy="1131649"/>
      </dsp:txXfrm>
    </dsp:sp>
    <dsp:sp modelId="{0EE67EF3-9187-4280-9B65-F5C6750583D3}">
      <dsp:nvSpPr>
        <dsp:cNvPr id="0" name=""/>
        <dsp:cNvSpPr/>
      </dsp:nvSpPr>
      <dsp:spPr>
        <a:xfrm>
          <a:off x="7215223" y="6318314"/>
          <a:ext cx="2508178" cy="1254089"/>
        </a:xfrm>
        <a:prstGeom prst="roundRect">
          <a:avLst/>
        </a:prstGeom>
        <a:solidFill>
          <a:schemeClr val="accent4">
            <a:hueOff val="2145400"/>
            <a:satOff val="942"/>
            <a:lumOff val="-2745"/>
            <a:alphaOff val="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  <a:sp3d extrusionH="28000" prstMaterial="matte"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Coordinator , Principals‟ Meet, UGC-HRDC, MDS University Ajmer,2017-18</a:t>
          </a:r>
        </a:p>
      </dsp:txBody>
      <dsp:txXfrm>
        <a:off x="7276443" y="6379534"/>
        <a:ext cx="2385738" cy="1131649"/>
      </dsp:txXfrm>
    </dsp:sp>
    <dsp:sp modelId="{3954485A-2185-4A49-B86D-DFE4225B1748}">
      <dsp:nvSpPr>
        <dsp:cNvPr id="0" name=""/>
        <dsp:cNvSpPr/>
      </dsp:nvSpPr>
      <dsp:spPr>
        <a:xfrm>
          <a:off x="4341833" y="6315261"/>
          <a:ext cx="2508178" cy="1254089"/>
        </a:xfrm>
        <a:prstGeom prst="roundRect">
          <a:avLst/>
        </a:prstGeom>
        <a:solidFill>
          <a:schemeClr val="accent4">
            <a:hueOff val="2860534"/>
            <a:satOff val="1255"/>
            <a:lumOff val="-3660"/>
            <a:alphaOff val="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  <a:sp3d extrusionH="28000" prstMaterial="matte"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Course Coordinator, Refresher Course in Globalization and Emerging Economic Trends, UGC-HRDC, MDS University Ajmer 2017-18</a:t>
          </a:r>
        </a:p>
      </dsp:txBody>
      <dsp:txXfrm>
        <a:off x="4403053" y="6376481"/>
        <a:ext cx="2385738" cy="1131649"/>
      </dsp:txXfrm>
    </dsp:sp>
    <dsp:sp modelId="{FDBACEFF-623C-4744-846D-E792036F3288}">
      <dsp:nvSpPr>
        <dsp:cNvPr id="0" name=""/>
        <dsp:cNvSpPr/>
      </dsp:nvSpPr>
      <dsp:spPr>
        <a:xfrm>
          <a:off x="2545284" y="4062460"/>
          <a:ext cx="2508178" cy="1254089"/>
        </a:xfrm>
        <a:prstGeom prst="roundRect">
          <a:avLst/>
        </a:prstGeom>
        <a:solidFill>
          <a:schemeClr val="accent4">
            <a:hueOff val="3575667"/>
            <a:satOff val="1569"/>
            <a:lumOff val="-4575"/>
            <a:alphaOff val="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  <a:sp3d extrusionH="28000" prstMaterial="matte"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Course Coordinator, Refresher Course in Library Science , UGC-HRDC, MDS University Ajmer 2017-18</a:t>
          </a:r>
        </a:p>
      </dsp:txBody>
      <dsp:txXfrm>
        <a:off x="2606504" y="4123680"/>
        <a:ext cx="2385738" cy="1131649"/>
      </dsp:txXfrm>
    </dsp:sp>
    <dsp:sp modelId="{FB3CD925-ECFC-4849-B3F7-1F01BEB9347C}">
      <dsp:nvSpPr>
        <dsp:cNvPr id="0" name=""/>
        <dsp:cNvSpPr/>
      </dsp:nvSpPr>
      <dsp:spPr>
        <a:xfrm>
          <a:off x="3186465" y="1253263"/>
          <a:ext cx="2508178" cy="1254089"/>
        </a:xfrm>
        <a:prstGeom prst="roundRect">
          <a:avLst/>
        </a:prstGeom>
        <a:solidFill>
          <a:schemeClr val="accent4">
            <a:hueOff val="4290800"/>
            <a:satOff val="1883"/>
            <a:lumOff val="-5490"/>
            <a:alphaOff val="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  <a:sp3d extrusionH="28000" prstMaterial="matte"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Course Coordinator , Refresher Course in Computer Applications, UGC-HRDC, MDS University Ajmer ,2017-18</a:t>
          </a:r>
        </a:p>
      </dsp:txBody>
      <dsp:txXfrm>
        <a:off x="3247685" y="1314483"/>
        <a:ext cx="2385738" cy="1131649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4DFF80-48A4-408A-8CBF-CB59DA551EAD}">
      <dsp:nvSpPr>
        <dsp:cNvPr id="0" name=""/>
        <dsp:cNvSpPr/>
      </dsp:nvSpPr>
      <dsp:spPr>
        <a:xfrm>
          <a:off x="3341099" y="-41540"/>
          <a:ext cx="7391086" cy="7391086"/>
        </a:xfrm>
        <a:prstGeom prst="circularArrow">
          <a:avLst>
            <a:gd name="adj1" fmla="val 5544"/>
            <a:gd name="adj2" fmla="val 330680"/>
            <a:gd name="adj3" fmla="val 14466670"/>
            <a:gd name="adj4" fmla="val 16978364"/>
            <a:gd name="adj5" fmla="val 5757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3C9E96-C779-486A-850E-C2F0EA94A02C}">
      <dsp:nvSpPr>
        <dsp:cNvPr id="0" name=""/>
        <dsp:cNvSpPr/>
      </dsp:nvSpPr>
      <dsp:spPr>
        <a:xfrm>
          <a:off x="5846117" y="4655"/>
          <a:ext cx="2381051" cy="119052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  <a:sp3d extrusionH="28000" prstMaterial="matte"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Course Coordinator, Refresher Course in Renewable Energy </a:t>
          </a:r>
          <a:r>
            <a:rPr lang="en-US" sz="1400" kern="1200" dirty="0" err="1"/>
            <a:t>Studies,UGC</a:t>
          </a:r>
          <a:r>
            <a:rPr lang="en-US" sz="1400" kern="1200" dirty="0"/>
            <a:t>-HRDC , MDS University Ajmer, 2017-18</a:t>
          </a:r>
          <a:endParaRPr lang="en-US" sz="1400" b="1" kern="1200" dirty="0"/>
        </a:p>
      </dsp:txBody>
      <dsp:txXfrm>
        <a:off x="5904234" y="62772"/>
        <a:ext cx="2264817" cy="1074291"/>
      </dsp:txXfrm>
    </dsp:sp>
    <dsp:sp modelId="{5D79EFBF-A12E-4885-9C72-BA06CBA22E49}">
      <dsp:nvSpPr>
        <dsp:cNvPr id="0" name=""/>
        <dsp:cNvSpPr/>
      </dsp:nvSpPr>
      <dsp:spPr>
        <a:xfrm>
          <a:off x="8310332" y="1191358"/>
          <a:ext cx="2381051" cy="1190525"/>
        </a:xfrm>
        <a:prstGeom prst="roundRect">
          <a:avLst/>
        </a:prstGeom>
        <a:solidFill>
          <a:schemeClr val="accent4">
            <a:hueOff val="715133"/>
            <a:satOff val="314"/>
            <a:lumOff val="-915"/>
            <a:alphaOff val="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  <a:sp3d extrusionH="28000" prstMaterial="matte"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Course Coordinator, Refresher Course in Chemistry Education and Applied Chemistry, UGC-ASC, MDS University Ajmer, 2012-13</a:t>
          </a:r>
        </a:p>
      </dsp:txBody>
      <dsp:txXfrm>
        <a:off x="8368449" y="1249475"/>
        <a:ext cx="2264817" cy="1074291"/>
      </dsp:txXfrm>
    </dsp:sp>
    <dsp:sp modelId="{38E7A6A4-39D5-45AD-8563-609468856986}">
      <dsp:nvSpPr>
        <dsp:cNvPr id="0" name=""/>
        <dsp:cNvSpPr/>
      </dsp:nvSpPr>
      <dsp:spPr>
        <a:xfrm>
          <a:off x="8918943" y="3857857"/>
          <a:ext cx="2381051" cy="1190525"/>
        </a:xfrm>
        <a:prstGeom prst="roundRect">
          <a:avLst/>
        </a:prstGeom>
        <a:solidFill>
          <a:schemeClr val="accent4">
            <a:hueOff val="1430267"/>
            <a:satOff val="628"/>
            <a:lumOff val="-1830"/>
            <a:alphaOff val="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  <a:sp3d extrusionH="28000" prstMaterial="matte"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Coordinator, Refresher Course in Political Science 2011 UGC-ASC MDS University Ajmer as Director ASC.</a:t>
          </a:r>
        </a:p>
      </dsp:txBody>
      <dsp:txXfrm>
        <a:off x="8977060" y="3915974"/>
        <a:ext cx="2264817" cy="1074291"/>
      </dsp:txXfrm>
    </dsp:sp>
    <dsp:sp modelId="{201C250B-6EF6-4B6F-97D0-1F5E9F8F460E}">
      <dsp:nvSpPr>
        <dsp:cNvPr id="0" name=""/>
        <dsp:cNvSpPr/>
      </dsp:nvSpPr>
      <dsp:spPr>
        <a:xfrm>
          <a:off x="7213653" y="5996222"/>
          <a:ext cx="2381051" cy="1190525"/>
        </a:xfrm>
        <a:prstGeom prst="roundRect">
          <a:avLst/>
        </a:prstGeom>
        <a:solidFill>
          <a:schemeClr val="accent4">
            <a:hueOff val="2145400"/>
            <a:satOff val="942"/>
            <a:lumOff val="-2745"/>
            <a:alphaOff val="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  <a:sp3d extrusionH="28000" prstMaterial="matte"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Coordinator, Special Winter School 2008-09, UGC-ASC, MDS University Ajmer</a:t>
          </a:r>
        </a:p>
      </dsp:txBody>
      <dsp:txXfrm>
        <a:off x="7271770" y="6054339"/>
        <a:ext cx="2264817" cy="1074291"/>
      </dsp:txXfrm>
    </dsp:sp>
    <dsp:sp modelId="{0EE67EF3-9187-4280-9B65-F5C6750583D3}">
      <dsp:nvSpPr>
        <dsp:cNvPr id="0" name=""/>
        <dsp:cNvSpPr/>
      </dsp:nvSpPr>
      <dsp:spPr>
        <a:xfrm>
          <a:off x="4471550" y="5992055"/>
          <a:ext cx="2381051" cy="1190525"/>
        </a:xfrm>
        <a:prstGeom prst="roundRect">
          <a:avLst/>
        </a:prstGeom>
        <a:solidFill>
          <a:schemeClr val="accent4">
            <a:hueOff val="2860534"/>
            <a:satOff val="1255"/>
            <a:lumOff val="-3660"/>
            <a:alphaOff val="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  <a:sp3d extrusionH="28000" prstMaterial="matte"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Coordinator, Special Summer School-2008, UGC-ASC, MDS University Ajmer, 2008-09</a:t>
          </a:r>
        </a:p>
      </dsp:txBody>
      <dsp:txXfrm>
        <a:off x="4529667" y="6050172"/>
        <a:ext cx="2264817" cy="1074291"/>
      </dsp:txXfrm>
    </dsp:sp>
    <dsp:sp modelId="{3954485A-2185-4A49-B86D-DFE4225B1748}">
      <dsp:nvSpPr>
        <dsp:cNvPr id="0" name=""/>
        <dsp:cNvSpPr/>
      </dsp:nvSpPr>
      <dsp:spPr>
        <a:xfrm>
          <a:off x="2773291" y="3857857"/>
          <a:ext cx="2381051" cy="1190525"/>
        </a:xfrm>
        <a:prstGeom prst="roundRect">
          <a:avLst/>
        </a:prstGeom>
        <a:solidFill>
          <a:schemeClr val="accent4">
            <a:hueOff val="3575667"/>
            <a:satOff val="1569"/>
            <a:lumOff val="-4575"/>
            <a:alphaOff val="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  <a:sp3d extrusionH="28000" prstMaterial="matte"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Course Coordinator, Refresher Course in Educational Management, UGC-ASC, MDS University Ajmer, 2007-08</a:t>
          </a:r>
        </a:p>
      </dsp:txBody>
      <dsp:txXfrm>
        <a:off x="2831408" y="3915974"/>
        <a:ext cx="2264817" cy="1074291"/>
      </dsp:txXfrm>
    </dsp:sp>
    <dsp:sp modelId="{FDBACEFF-623C-4744-846D-E792036F3288}">
      <dsp:nvSpPr>
        <dsp:cNvPr id="0" name=""/>
        <dsp:cNvSpPr/>
      </dsp:nvSpPr>
      <dsp:spPr>
        <a:xfrm>
          <a:off x="3381902" y="1191358"/>
          <a:ext cx="2381051" cy="1190525"/>
        </a:xfrm>
        <a:prstGeom prst="roundRect">
          <a:avLst/>
        </a:prstGeom>
        <a:solidFill>
          <a:schemeClr val="accent4">
            <a:hueOff val="4290800"/>
            <a:satOff val="1883"/>
            <a:lumOff val="-5490"/>
            <a:alphaOff val="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  <a:sp3d extrusionH="28000" prstMaterial="matte"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Course Coordinator, Refresher Course in Chemistry, UGC-ASC, MDS University Ajmer, 2007-08</a:t>
          </a:r>
        </a:p>
      </dsp:txBody>
      <dsp:txXfrm>
        <a:off x="3440019" y="1249475"/>
        <a:ext cx="2264817" cy="107429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7C41CA-F5E9-447B-91CF-7F2EBCC23E45}">
      <dsp:nvSpPr>
        <dsp:cNvPr id="0" name=""/>
        <dsp:cNvSpPr/>
      </dsp:nvSpPr>
      <dsp:spPr>
        <a:xfrm>
          <a:off x="495275" y="0"/>
          <a:ext cx="7315200" cy="4876800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5">
                <a:hueOff val="0"/>
                <a:satOff val="0"/>
                <a:lumOff val="0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76200" dist="38100" dir="5400000" algn="ctr" rotWithShape="0">
            <a:srgbClr val="000000">
              <a:alpha val="76000"/>
            </a:srgbClr>
          </a:outerShdw>
        </a:effectLst>
        <a:scene3d>
          <a:camera prst="orthographicFront">
            <a:rot lat="0" lon="0" rev="0"/>
          </a:camera>
          <a:lightRig rig="balanced" dir="t"/>
        </a:scene3d>
        <a:sp3d prstMaterial="matte">
          <a:bevelT w="254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DISCIPLINE</a:t>
          </a:r>
        </a:p>
      </dsp:txBody>
      <dsp:txXfrm>
        <a:off x="3130210" y="243840"/>
        <a:ext cx="2045329" cy="731520"/>
      </dsp:txXfrm>
    </dsp:sp>
    <dsp:sp modelId="{B322E56F-FAD0-4C2F-8823-CC4CB42728A8}">
      <dsp:nvSpPr>
        <dsp:cNvPr id="0" name=""/>
        <dsp:cNvSpPr/>
      </dsp:nvSpPr>
      <dsp:spPr>
        <a:xfrm>
          <a:off x="1205630" y="950312"/>
          <a:ext cx="6351739" cy="3901440"/>
        </a:xfrm>
        <a:prstGeom prst="ellipse">
          <a:avLst/>
        </a:prstGeom>
        <a:gradFill rotWithShape="0">
          <a:gsLst>
            <a:gs pos="0">
              <a:schemeClr val="accent5">
                <a:hueOff val="-6143153"/>
                <a:satOff val="6875"/>
                <a:lumOff val="392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5">
                <a:hueOff val="-6143153"/>
                <a:satOff val="6875"/>
                <a:lumOff val="392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5">
                <a:hueOff val="-6143153"/>
                <a:satOff val="6875"/>
                <a:lumOff val="392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76200" dist="38100" dir="5400000" algn="ctr" rotWithShape="0">
            <a:srgbClr val="000000">
              <a:alpha val="76000"/>
            </a:srgbClr>
          </a:outerShdw>
        </a:effectLst>
        <a:scene3d>
          <a:camera prst="orthographicFront">
            <a:rot lat="0" lon="0" rev="0"/>
          </a:camera>
          <a:lightRig rig="balanced" dir="t"/>
        </a:scene3d>
        <a:sp3d prstMaterial="matte">
          <a:bevelT w="254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PUNCTUALITY</a:t>
          </a:r>
        </a:p>
      </dsp:txBody>
      <dsp:txXfrm>
        <a:off x="3271533" y="1184399"/>
        <a:ext cx="2219932" cy="702259"/>
      </dsp:txXfrm>
    </dsp:sp>
    <dsp:sp modelId="{1E82059A-244A-4499-ADDD-029852AD15E4}">
      <dsp:nvSpPr>
        <dsp:cNvPr id="0" name=""/>
        <dsp:cNvSpPr/>
      </dsp:nvSpPr>
      <dsp:spPr>
        <a:xfrm>
          <a:off x="1954989" y="1950719"/>
          <a:ext cx="4995754" cy="2926080"/>
        </a:xfrm>
        <a:prstGeom prst="ellipse">
          <a:avLst/>
        </a:prstGeom>
        <a:gradFill rotWithShape="0">
          <a:gsLst>
            <a:gs pos="0">
              <a:schemeClr val="accent5">
                <a:hueOff val="-12286306"/>
                <a:satOff val="13750"/>
                <a:lumOff val="785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5">
                <a:hueOff val="-12286306"/>
                <a:satOff val="13750"/>
                <a:lumOff val="785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5">
                <a:hueOff val="-12286306"/>
                <a:satOff val="13750"/>
                <a:lumOff val="785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76200" dist="38100" dir="5400000" algn="ctr" rotWithShape="0">
            <a:srgbClr val="000000">
              <a:alpha val="76000"/>
            </a:srgbClr>
          </a:outerShdw>
        </a:effectLst>
        <a:scene3d>
          <a:camera prst="orthographicFront">
            <a:rot lat="0" lon="0" rev="0"/>
          </a:camera>
          <a:lightRig rig="balanced" dir="t"/>
        </a:scene3d>
        <a:sp3d prstMaterial="matte">
          <a:bevelT w="254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REGULARITY</a:t>
          </a:r>
        </a:p>
      </dsp:txBody>
      <dsp:txXfrm>
        <a:off x="3288856" y="2170175"/>
        <a:ext cx="2328021" cy="658368"/>
      </dsp:txXfrm>
    </dsp:sp>
    <dsp:sp modelId="{C320F2D3-1812-432D-9096-0BBDF4725AB1}">
      <dsp:nvSpPr>
        <dsp:cNvPr id="0" name=""/>
        <dsp:cNvSpPr/>
      </dsp:nvSpPr>
      <dsp:spPr>
        <a:xfrm>
          <a:off x="2597303" y="2926080"/>
          <a:ext cx="3568393" cy="1950720"/>
        </a:xfrm>
        <a:prstGeom prst="ellipse">
          <a:avLst/>
        </a:prstGeom>
        <a:gradFill rotWithShape="0">
          <a:gsLst>
            <a:gs pos="0">
              <a:schemeClr val="accent5">
                <a:hueOff val="-18429457"/>
                <a:satOff val="20625"/>
                <a:lumOff val="1177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5">
                <a:hueOff val="-18429457"/>
                <a:satOff val="20625"/>
                <a:lumOff val="1177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5">
                <a:hueOff val="-18429457"/>
                <a:satOff val="20625"/>
                <a:lumOff val="1177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76200" dist="38100" dir="5400000" algn="ctr" rotWithShape="0">
            <a:srgbClr val="000000">
              <a:alpha val="76000"/>
            </a:srgbClr>
          </a:outerShdw>
        </a:effectLst>
        <a:scene3d>
          <a:camera prst="orthographicFront">
            <a:rot lat="0" lon="0" rev="0"/>
          </a:camera>
          <a:lightRig rig="balanced" dir="t"/>
        </a:scene3d>
        <a:sp3d prstMaterial="matte">
          <a:bevelT w="254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/>
            <a:t>OBEDIENCE</a:t>
          </a:r>
        </a:p>
      </dsp:txBody>
      <dsp:txXfrm>
        <a:off x="3119882" y="3413760"/>
        <a:ext cx="2523235" cy="9753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A9124A-5A3F-4609-8F7E-0DF206FAB02B}">
      <dsp:nvSpPr>
        <dsp:cNvPr id="0" name=""/>
        <dsp:cNvSpPr/>
      </dsp:nvSpPr>
      <dsp:spPr>
        <a:xfrm>
          <a:off x="1037" y="0"/>
          <a:ext cx="2698110" cy="4786346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latin typeface="Times New Roman" pitchFamily="18" charset="0"/>
              <a:ea typeface="Calibri"/>
              <a:cs typeface="Times New Roman" pitchFamily="18" charset="0"/>
            </a:rPr>
            <a:t>YEAR</a:t>
          </a:r>
          <a:r>
            <a:rPr lang="en-US" sz="6100" b="1" kern="1200" dirty="0">
              <a:latin typeface="Calibri"/>
              <a:ea typeface="Calibri"/>
              <a:cs typeface="Times New Roman"/>
            </a:rPr>
            <a:t> </a:t>
          </a:r>
          <a:endParaRPr lang="en-US" sz="6100" kern="1200" dirty="0"/>
        </a:p>
      </dsp:txBody>
      <dsp:txXfrm>
        <a:off x="1037" y="0"/>
        <a:ext cx="2698110" cy="1435903"/>
      </dsp:txXfrm>
    </dsp:sp>
    <dsp:sp modelId="{C2977853-6B70-4B17-A819-DCAF5FF2A968}">
      <dsp:nvSpPr>
        <dsp:cNvPr id="0" name=""/>
        <dsp:cNvSpPr/>
      </dsp:nvSpPr>
      <dsp:spPr>
        <a:xfrm>
          <a:off x="270848" y="1437306"/>
          <a:ext cx="2158488" cy="30382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1" kern="1200" dirty="0">
              <a:latin typeface="Calibri" pitchFamily="34" charset="0"/>
              <a:cs typeface="Calibri" pitchFamily="34" charset="0"/>
            </a:rPr>
            <a:t>COURSES</a:t>
          </a:r>
          <a:endParaRPr lang="en-US" sz="1400" b="1" kern="1200" dirty="0">
            <a:latin typeface="Calibri" pitchFamily="34" charset="0"/>
            <a:cs typeface="Calibri" pitchFamily="34" charset="0"/>
          </a:endParaRPr>
        </a:p>
      </dsp:txBody>
      <dsp:txXfrm>
        <a:off x="279747" y="1446205"/>
        <a:ext cx="2140690" cy="286022"/>
      </dsp:txXfrm>
    </dsp:sp>
    <dsp:sp modelId="{F0C6FC96-F4DC-47B1-A113-0558494F040F}">
      <dsp:nvSpPr>
        <dsp:cNvPr id="0" name=""/>
        <dsp:cNvSpPr/>
      </dsp:nvSpPr>
      <dsp:spPr>
        <a:xfrm>
          <a:off x="270848" y="1787868"/>
          <a:ext cx="2158488" cy="30382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bri"/>
              <a:ea typeface="Calibri"/>
              <a:cs typeface="Times New Roman"/>
            </a:rPr>
            <a:t>2011-12</a:t>
          </a:r>
          <a:endParaRPr lang="en-US" sz="1400" kern="1200" dirty="0"/>
        </a:p>
      </dsp:txBody>
      <dsp:txXfrm>
        <a:off x="279747" y="1796767"/>
        <a:ext cx="2140690" cy="286022"/>
      </dsp:txXfrm>
    </dsp:sp>
    <dsp:sp modelId="{00EA7D21-36C6-404C-A9A3-9C430838053C}">
      <dsp:nvSpPr>
        <dsp:cNvPr id="0" name=""/>
        <dsp:cNvSpPr/>
      </dsp:nvSpPr>
      <dsp:spPr>
        <a:xfrm>
          <a:off x="270848" y="2138430"/>
          <a:ext cx="2158488" cy="30382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bri"/>
              <a:ea typeface="Calibri"/>
              <a:cs typeface="Times New Roman"/>
            </a:rPr>
            <a:t>2012-13 </a:t>
          </a:r>
          <a:endParaRPr lang="en-US" sz="1400" kern="1200" dirty="0"/>
        </a:p>
      </dsp:txBody>
      <dsp:txXfrm>
        <a:off x="279747" y="2147329"/>
        <a:ext cx="2140690" cy="286022"/>
      </dsp:txXfrm>
    </dsp:sp>
    <dsp:sp modelId="{19530E40-8318-48A5-BCEA-B819279D74C0}">
      <dsp:nvSpPr>
        <dsp:cNvPr id="0" name=""/>
        <dsp:cNvSpPr/>
      </dsp:nvSpPr>
      <dsp:spPr>
        <a:xfrm>
          <a:off x="270848" y="2488993"/>
          <a:ext cx="2158488" cy="30382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bri"/>
              <a:ea typeface="Calibri"/>
              <a:cs typeface="Times New Roman"/>
            </a:rPr>
            <a:t>2013-14 </a:t>
          </a:r>
          <a:endParaRPr lang="en-US" sz="1400" kern="1200" dirty="0"/>
        </a:p>
      </dsp:txBody>
      <dsp:txXfrm>
        <a:off x="279747" y="2497892"/>
        <a:ext cx="2140690" cy="286022"/>
      </dsp:txXfrm>
    </dsp:sp>
    <dsp:sp modelId="{E01E90BC-7C91-44C5-ABAD-7C389F744F02}">
      <dsp:nvSpPr>
        <dsp:cNvPr id="0" name=""/>
        <dsp:cNvSpPr/>
      </dsp:nvSpPr>
      <dsp:spPr>
        <a:xfrm>
          <a:off x="270848" y="2839555"/>
          <a:ext cx="2158488" cy="30382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bri"/>
              <a:ea typeface="Calibri"/>
              <a:cs typeface="Times New Roman"/>
            </a:rPr>
            <a:t>2014-15 </a:t>
          </a:r>
          <a:endParaRPr lang="en-US" sz="1400" kern="1200" dirty="0"/>
        </a:p>
      </dsp:txBody>
      <dsp:txXfrm>
        <a:off x="279747" y="2848454"/>
        <a:ext cx="2140690" cy="286022"/>
      </dsp:txXfrm>
    </dsp:sp>
    <dsp:sp modelId="{33F97268-B59D-4029-AD44-B79F9FB16C1C}">
      <dsp:nvSpPr>
        <dsp:cNvPr id="0" name=""/>
        <dsp:cNvSpPr/>
      </dsp:nvSpPr>
      <dsp:spPr>
        <a:xfrm>
          <a:off x="270848" y="3190118"/>
          <a:ext cx="2158488" cy="30382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bri"/>
              <a:ea typeface="Calibri"/>
              <a:cs typeface="Times New Roman"/>
            </a:rPr>
            <a:t>2015-16 </a:t>
          </a:r>
          <a:endParaRPr lang="en-US" sz="1400" kern="1200" dirty="0"/>
        </a:p>
      </dsp:txBody>
      <dsp:txXfrm>
        <a:off x="279747" y="3199017"/>
        <a:ext cx="2140690" cy="286022"/>
      </dsp:txXfrm>
    </dsp:sp>
    <dsp:sp modelId="{9AC8256F-8634-4E4B-AD57-F38AF4870F82}">
      <dsp:nvSpPr>
        <dsp:cNvPr id="0" name=""/>
        <dsp:cNvSpPr/>
      </dsp:nvSpPr>
      <dsp:spPr>
        <a:xfrm>
          <a:off x="270848" y="3540680"/>
          <a:ext cx="2158488" cy="30382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kern="1200" dirty="0">
              <a:latin typeface="Calibri"/>
              <a:ea typeface="Calibri"/>
              <a:cs typeface="Times New Roman"/>
            </a:rPr>
            <a:t>2016-17</a:t>
          </a:r>
          <a:endParaRPr lang="en-US" sz="1400" kern="1200" dirty="0"/>
        </a:p>
      </dsp:txBody>
      <dsp:txXfrm>
        <a:off x="279747" y="3549579"/>
        <a:ext cx="2140690" cy="286022"/>
      </dsp:txXfrm>
    </dsp:sp>
    <dsp:sp modelId="{DE48B85D-E908-42F5-8E14-886CB8CA4A91}">
      <dsp:nvSpPr>
        <dsp:cNvPr id="0" name=""/>
        <dsp:cNvSpPr/>
      </dsp:nvSpPr>
      <dsp:spPr>
        <a:xfrm>
          <a:off x="270848" y="3891243"/>
          <a:ext cx="2158488" cy="30382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kern="1200" dirty="0">
              <a:latin typeface="Calibri"/>
              <a:ea typeface="Calibri"/>
              <a:cs typeface="Times New Roman"/>
            </a:rPr>
            <a:t>2017-18</a:t>
          </a:r>
          <a:endParaRPr lang="en-US" sz="1400" kern="1200" dirty="0"/>
        </a:p>
      </dsp:txBody>
      <dsp:txXfrm>
        <a:off x="279747" y="3900142"/>
        <a:ext cx="2140690" cy="286022"/>
      </dsp:txXfrm>
    </dsp:sp>
    <dsp:sp modelId="{A2BC89C9-01DB-4360-9D84-C873A85CED59}">
      <dsp:nvSpPr>
        <dsp:cNvPr id="0" name=""/>
        <dsp:cNvSpPr/>
      </dsp:nvSpPr>
      <dsp:spPr>
        <a:xfrm>
          <a:off x="270848" y="4241805"/>
          <a:ext cx="2158488" cy="30382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kern="1200" dirty="0">
              <a:latin typeface="Calibri"/>
              <a:ea typeface="Calibri"/>
              <a:cs typeface="Times New Roman"/>
            </a:rPr>
            <a:t>2018-19</a:t>
          </a:r>
          <a:endParaRPr lang="en-US" sz="1400" kern="1200" dirty="0"/>
        </a:p>
      </dsp:txBody>
      <dsp:txXfrm>
        <a:off x="279747" y="4250704"/>
        <a:ext cx="2140690" cy="286022"/>
      </dsp:txXfrm>
    </dsp:sp>
    <dsp:sp modelId="{A2D1DC53-2D0A-48ED-A377-3E82CA84D9BD}">
      <dsp:nvSpPr>
        <dsp:cNvPr id="0" name=""/>
        <dsp:cNvSpPr/>
      </dsp:nvSpPr>
      <dsp:spPr>
        <a:xfrm>
          <a:off x="2901505" y="0"/>
          <a:ext cx="2698110" cy="4786346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latin typeface="Times New Roman"/>
              <a:ea typeface="SimSun"/>
            </a:rPr>
            <a:t>PASS</a:t>
          </a:r>
          <a:r>
            <a:rPr lang="en-US" sz="3600" b="1" kern="1200" baseline="0" dirty="0">
              <a:latin typeface="Times New Roman"/>
              <a:ea typeface="SimSun"/>
            </a:rPr>
            <a:t> % IN</a:t>
          </a:r>
          <a:endParaRPr lang="en-US" sz="3600" b="1" kern="1200" dirty="0"/>
        </a:p>
      </dsp:txBody>
      <dsp:txXfrm>
        <a:off x="2901505" y="0"/>
        <a:ext cx="2698110" cy="1435903"/>
      </dsp:txXfrm>
    </dsp:sp>
    <dsp:sp modelId="{7FF70081-F1D4-4A8E-AA85-B36AB99283B1}">
      <dsp:nvSpPr>
        <dsp:cNvPr id="0" name=""/>
        <dsp:cNvSpPr/>
      </dsp:nvSpPr>
      <dsp:spPr>
        <a:xfrm>
          <a:off x="3171316" y="1437306"/>
          <a:ext cx="2158488" cy="30382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Calibri"/>
              <a:ea typeface="Calibri"/>
              <a:cs typeface="Times New Roman"/>
            </a:rPr>
            <a:t>M.Sc. APPLIED CHEMISTRY </a:t>
          </a:r>
          <a:endParaRPr lang="en-US" sz="1400" kern="1200" dirty="0"/>
        </a:p>
      </dsp:txBody>
      <dsp:txXfrm>
        <a:off x="3180215" y="1446205"/>
        <a:ext cx="2140690" cy="286022"/>
      </dsp:txXfrm>
    </dsp:sp>
    <dsp:sp modelId="{77FEDDB5-EF60-44C4-BC24-A215F417FABB}">
      <dsp:nvSpPr>
        <dsp:cNvPr id="0" name=""/>
        <dsp:cNvSpPr/>
      </dsp:nvSpPr>
      <dsp:spPr>
        <a:xfrm>
          <a:off x="3171316" y="1787868"/>
          <a:ext cx="2158488" cy="30382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bri"/>
              <a:ea typeface="Calibri"/>
              <a:cs typeface="Times New Roman"/>
            </a:rPr>
            <a:t>100% </a:t>
          </a:r>
          <a:endParaRPr lang="en-US" sz="1400" kern="1200" dirty="0"/>
        </a:p>
      </dsp:txBody>
      <dsp:txXfrm>
        <a:off x="3180215" y="1796767"/>
        <a:ext cx="2140690" cy="286022"/>
      </dsp:txXfrm>
    </dsp:sp>
    <dsp:sp modelId="{E79423B1-A2C4-4147-B1E6-D0120FC74D15}">
      <dsp:nvSpPr>
        <dsp:cNvPr id="0" name=""/>
        <dsp:cNvSpPr/>
      </dsp:nvSpPr>
      <dsp:spPr>
        <a:xfrm>
          <a:off x="3171316" y="2138430"/>
          <a:ext cx="2158488" cy="30382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bri"/>
              <a:ea typeface="Calibri"/>
              <a:cs typeface="Times New Roman"/>
            </a:rPr>
            <a:t>100% </a:t>
          </a:r>
          <a:endParaRPr lang="en-US" sz="1400" kern="1200" dirty="0"/>
        </a:p>
      </dsp:txBody>
      <dsp:txXfrm>
        <a:off x="3180215" y="2147329"/>
        <a:ext cx="2140690" cy="286022"/>
      </dsp:txXfrm>
    </dsp:sp>
    <dsp:sp modelId="{B5504832-48A8-48DD-90F0-414B8E8975BC}">
      <dsp:nvSpPr>
        <dsp:cNvPr id="0" name=""/>
        <dsp:cNvSpPr/>
      </dsp:nvSpPr>
      <dsp:spPr>
        <a:xfrm>
          <a:off x="3171316" y="2488993"/>
          <a:ext cx="2158488" cy="30382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bri"/>
              <a:ea typeface="Calibri"/>
              <a:cs typeface="Times New Roman"/>
            </a:rPr>
            <a:t>100% </a:t>
          </a:r>
          <a:endParaRPr lang="en-US" sz="1400" kern="1200" dirty="0"/>
        </a:p>
      </dsp:txBody>
      <dsp:txXfrm>
        <a:off x="3180215" y="2497892"/>
        <a:ext cx="2140690" cy="286022"/>
      </dsp:txXfrm>
    </dsp:sp>
    <dsp:sp modelId="{F1AF8F84-7FB7-4C30-8A78-24985D4DFE9C}">
      <dsp:nvSpPr>
        <dsp:cNvPr id="0" name=""/>
        <dsp:cNvSpPr/>
      </dsp:nvSpPr>
      <dsp:spPr>
        <a:xfrm>
          <a:off x="3171316" y="2839555"/>
          <a:ext cx="2158488" cy="30382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bri"/>
              <a:ea typeface="Calibri"/>
              <a:cs typeface="Times New Roman"/>
            </a:rPr>
            <a:t>100% </a:t>
          </a:r>
          <a:endParaRPr lang="en-US" sz="1400" kern="1200" dirty="0"/>
        </a:p>
      </dsp:txBody>
      <dsp:txXfrm>
        <a:off x="3180215" y="2848454"/>
        <a:ext cx="2140690" cy="286022"/>
      </dsp:txXfrm>
    </dsp:sp>
    <dsp:sp modelId="{86A32D88-7D7B-44A0-9D9F-E70090FF2246}">
      <dsp:nvSpPr>
        <dsp:cNvPr id="0" name=""/>
        <dsp:cNvSpPr/>
      </dsp:nvSpPr>
      <dsp:spPr>
        <a:xfrm>
          <a:off x="3171316" y="3190118"/>
          <a:ext cx="2158488" cy="30382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bri"/>
              <a:ea typeface="Calibri"/>
              <a:cs typeface="Times New Roman"/>
            </a:rPr>
            <a:t>100% </a:t>
          </a:r>
          <a:endParaRPr lang="en-US" sz="1400" kern="1200" dirty="0"/>
        </a:p>
      </dsp:txBody>
      <dsp:txXfrm>
        <a:off x="3180215" y="3199017"/>
        <a:ext cx="2140690" cy="286022"/>
      </dsp:txXfrm>
    </dsp:sp>
    <dsp:sp modelId="{4B0EF3BD-51A5-4773-8A9B-E8E7B7183812}">
      <dsp:nvSpPr>
        <dsp:cNvPr id="0" name=""/>
        <dsp:cNvSpPr/>
      </dsp:nvSpPr>
      <dsp:spPr>
        <a:xfrm>
          <a:off x="3171316" y="3540680"/>
          <a:ext cx="2158488" cy="30382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bri"/>
              <a:ea typeface="Calibri"/>
              <a:cs typeface="Times New Roman"/>
            </a:rPr>
            <a:t>100% </a:t>
          </a:r>
          <a:endParaRPr lang="en-US" sz="1400" kern="1200" dirty="0"/>
        </a:p>
      </dsp:txBody>
      <dsp:txXfrm>
        <a:off x="3180215" y="3549579"/>
        <a:ext cx="2140690" cy="286022"/>
      </dsp:txXfrm>
    </dsp:sp>
    <dsp:sp modelId="{869C271F-3066-4D2C-A9E1-C3A21D79B077}">
      <dsp:nvSpPr>
        <dsp:cNvPr id="0" name=""/>
        <dsp:cNvSpPr/>
      </dsp:nvSpPr>
      <dsp:spPr>
        <a:xfrm>
          <a:off x="3171316" y="3891243"/>
          <a:ext cx="2158488" cy="30382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bri"/>
              <a:ea typeface="Calibri"/>
              <a:cs typeface="Times New Roman"/>
            </a:rPr>
            <a:t>100% </a:t>
          </a:r>
          <a:endParaRPr lang="en-US" sz="1400" kern="1200" dirty="0"/>
        </a:p>
      </dsp:txBody>
      <dsp:txXfrm>
        <a:off x="3180215" y="3900142"/>
        <a:ext cx="2140690" cy="286022"/>
      </dsp:txXfrm>
    </dsp:sp>
    <dsp:sp modelId="{16401442-6DC8-4D5A-872F-DB8F1F145E87}">
      <dsp:nvSpPr>
        <dsp:cNvPr id="0" name=""/>
        <dsp:cNvSpPr/>
      </dsp:nvSpPr>
      <dsp:spPr>
        <a:xfrm>
          <a:off x="3171316" y="4241805"/>
          <a:ext cx="2158488" cy="30382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bri"/>
              <a:ea typeface="Calibri"/>
              <a:cs typeface="Times New Roman"/>
            </a:rPr>
            <a:t>100% </a:t>
          </a:r>
          <a:endParaRPr lang="en-US" sz="1400" kern="1200" dirty="0"/>
        </a:p>
      </dsp:txBody>
      <dsp:txXfrm>
        <a:off x="3180215" y="4250704"/>
        <a:ext cx="2140690" cy="286022"/>
      </dsp:txXfrm>
    </dsp:sp>
    <dsp:sp modelId="{C76BBA79-9E6C-4641-8A80-9E0E850ACFEB}">
      <dsp:nvSpPr>
        <dsp:cNvPr id="0" name=""/>
        <dsp:cNvSpPr/>
      </dsp:nvSpPr>
      <dsp:spPr>
        <a:xfrm>
          <a:off x="5801974" y="0"/>
          <a:ext cx="2698110" cy="4786346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600" b="1" kern="1200" dirty="0">
              <a:latin typeface="Times New Roman" pitchFamily="18" charset="0"/>
              <a:cs typeface="Times New Roman" pitchFamily="18" charset="0"/>
            </a:rPr>
            <a:t>PASS % IN</a:t>
          </a:r>
          <a:endParaRPr lang="en-US" sz="3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801974" y="0"/>
        <a:ext cx="2698110" cy="1435903"/>
      </dsp:txXfrm>
    </dsp:sp>
    <dsp:sp modelId="{CFD82E52-AE36-47C5-94FC-BD8C83B8671B}">
      <dsp:nvSpPr>
        <dsp:cNvPr id="0" name=""/>
        <dsp:cNvSpPr/>
      </dsp:nvSpPr>
      <dsp:spPr>
        <a:xfrm>
          <a:off x="6071785" y="1437306"/>
          <a:ext cx="2158488" cy="30382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Calibri"/>
              <a:ea typeface="Calibri"/>
              <a:cs typeface="Times New Roman"/>
            </a:rPr>
            <a:t>M.Sc. CHEMISTRY </a:t>
          </a:r>
          <a:endParaRPr lang="en-US" sz="1400" kern="1200" dirty="0"/>
        </a:p>
      </dsp:txBody>
      <dsp:txXfrm>
        <a:off x="6080684" y="1446205"/>
        <a:ext cx="2140690" cy="286022"/>
      </dsp:txXfrm>
    </dsp:sp>
    <dsp:sp modelId="{8FF5CA0B-6788-4954-9372-8AB346ACC219}">
      <dsp:nvSpPr>
        <dsp:cNvPr id="0" name=""/>
        <dsp:cNvSpPr/>
      </dsp:nvSpPr>
      <dsp:spPr>
        <a:xfrm>
          <a:off x="6071785" y="1787868"/>
          <a:ext cx="2158488" cy="30382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bri"/>
              <a:ea typeface="Calibri"/>
              <a:cs typeface="Times New Roman"/>
            </a:rPr>
            <a:t>100% </a:t>
          </a:r>
          <a:endParaRPr lang="en-US" sz="1400" kern="1200" dirty="0"/>
        </a:p>
      </dsp:txBody>
      <dsp:txXfrm>
        <a:off x="6080684" y="1796767"/>
        <a:ext cx="2140690" cy="286022"/>
      </dsp:txXfrm>
    </dsp:sp>
    <dsp:sp modelId="{AE89C3DE-6E93-4BB0-8148-4A4A2B001388}">
      <dsp:nvSpPr>
        <dsp:cNvPr id="0" name=""/>
        <dsp:cNvSpPr/>
      </dsp:nvSpPr>
      <dsp:spPr>
        <a:xfrm>
          <a:off x="6071785" y="2138430"/>
          <a:ext cx="2158488" cy="30382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bri"/>
              <a:ea typeface="Calibri"/>
              <a:cs typeface="Times New Roman"/>
            </a:rPr>
            <a:t>100% </a:t>
          </a:r>
          <a:endParaRPr lang="en-US" sz="1400" kern="1200" dirty="0"/>
        </a:p>
      </dsp:txBody>
      <dsp:txXfrm>
        <a:off x="6080684" y="2147329"/>
        <a:ext cx="2140690" cy="286022"/>
      </dsp:txXfrm>
    </dsp:sp>
    <dsp:sp modelId="{4A6E2185-9CDC-4170-AB98-55DF075DFDD1}">
      <dsp:nvSpPr>
        <dsp:cNvPr id="0" name=""/>
        <dsp:cNvSpPr/>
      </dsp:nvSpPr>
      <dsp:spPr>
        <a:xfrm>
          <a:off x="6071785" y="2488993"/>
          <a:ext cx="2158488" cy="30382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bri"/>
              <a:ea typeface="Calibri"/>
              <a:cs typeface="Times New Roman"/>
            </a:rPr>
            <a:t>100% </a:t>
          </a:r>
          <a:endParaRPr lang="en-US" sz="1400" kern="1200" dirty="0"/>
        </a:p>
      </dsp:txBody>
      <dsp:txXfrm>
        <a:off x="6080684" y="2497892"/>
        <a:ext cx="2140690" cy="286022"/>
      </dsp:txXfrm>
    </dsp:sp>
    <dsp:sp modelId="{520DF38F-E414-447C-ADB9-E740E6393344}">
      <dsp:nvSpPr>
        <dsp:cNvPr id="0" name=""/>
        <dsp:cNvSpPr/>
      </dsp:nvSpPr>
      <dsp:spPr>
        <a:xfrm>
          <a:off x="6071785" y="2839555"/>
          <a:ext cx="2158488" cy="30382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bri"/>
              <a:ea typeface="Calibri"/>
              <a:cs typeface="Times New Roman"/>
            </a:rPr>
            <a:t>87.5% </a:t>
          </a:r>
          <a:endParaRPr lang="en-US" sz="1400" kern="1200" dirty="0"/>
        </a:p>
      </dsp:txBody>
      <dsp:txXfrm>
        <a:off x="6080684" y="2848454"/>
        <a:ext cx="2140690" cy="286022"/>
      </dsp:txXfrm>
    </dsp:sp>
    <dsp:sp modelId="{C103AD28-835F-4B83-B142-0F212228C367}">
      <dsp:nvSpPr>
        <dsp:cNvPr id="0" name=""/>
        <dsp:cNvSpPr/>
      </dsp:nvSpPr>
      <dsp:spPr>
        <a:xfrm>
          <a:off x="6071785" y="3190118"/>
          <a:ext cx="2158488" cy="30382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bri"/>
              <a:ea typeface="Calibri"/>
              <a:cs typeface="Times New Roman"/>
            </a:rPr>
            <a:t>92%</a:t>
          </a:r>
          <a:endParaRPr lang="en-US" sz="1400" kern="1200" dirty="0"/>
        </a:p>
      </dsp:txBody>
      <dsp:txXfrm>
        <a:off x="6080684" y="3199017"/>
        <a:ext cx="2140690" cy="286022"/>
      </dsp:txXfrm>
    </dsp:sp>
    <dsp:sp modelId="{03582525-B176-432A-9852-5DD0B2431294}">
      <dsp:nvSpPr>
        <dsp:cNvPr id="0" name=""/>
        <dsp:cNvSpPr/>
      </dsp:nvSpPr>
      <dsp:spPr>
        <a:xfrm>
          <a:off x="6071785" y="3540680"/>
          <a:ext cx="2158488" cy="30382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bri"/>
              <a:ea typeface="Calibri"/>
              <a:cs typeface="Times New Roman"/>
            </a:rPr>
            <a:t>86.9%</a:t>
          </a:r>
          <a:endParaRPr lang="en-US" sz="1400" kern="1200" dirty="0"/>
        </a:p>
      </dsp:txBody>
      <dsp:txXfrm>
        <a:off x="6080684" y="3549579"/>
        <a:ext cx="2140690" cy="286022"/>
      </dsp:txXfrm>
    </dsp:sp>
    <dsp:sp modelId="{F7B95ACF-53D3-46DA-A5D2-6BEBC07BDC77}">
      <dsp:nvSpPr>
        <dsp:cNvPr id="0" name=""/>
        <dsp:cNvSpPr/>
      </dsp:nvSpPr>
      <dsp:spPr>
        <a:xfrm>
          <a:off x="6071785" y="3891243"/>
          <a:ext cx="2158488" cy="30382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bri"/>
              <a:ea typeface="Calibri"/>
              <a:cs typeface="Times New Roman"/>
            </a:rPr>
            <a:t>100% </a:t>
          </a:r>
          <a:endParaRPr lang="en-US" sz="1400" kern="1200" dirty="0"/>
        </a:p>
      </dsp:txBody>
      <dsp:txXfrm>
        <a:off x="6080684" y="3900142"/>
        <a:ext cx="2140690" cy="286022"/>
      </dsp:txXfrm>
    </dsp:sp>
    <dsp:sp modelId="{1D37ACBA-A4BE-44D6-B5C4-0ACC81F26820}">
      <dsp:nvSpPr>
        <dsp:cNvPr id="0" name=""/>
        <dsp:cNvSpPr/>
      </dsp:nvSpPr>
      <dsp:spPr>
        <a:xfrm>
          <a:off x="6071785" y="4241805"/>
          <a:ext cx="2158488" cy="30382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bri"/>
              <a:ea typeface="Calibri"/>
              <a:cs typeface="Times New Roman"/>
            </a:rPr>
            <a:t>100%</a:t>
          </a:r>
          <a:r>
            <a:rPr lang="en-US" sz="1900" kern="1200" dirty="0">
              <a:latin typeface="Calibri"/>
              <a:ea typeface="Calibri"/>
              <a:cs typeface="Times New Roman"/>
            </a:rPr>
            <a:t> </a:t>
          </a:r>
          <a:endParaRPr lang="en-US" sz="1900" kern="1200" dirty="0"/>
        </a:p>
      </dsp:txBody>
      <dsp:txXfrm>
        <a:off x="6080684" y="4250704"/>
        <a:ext cx="2140690" cy="28602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71C4C1-5B4C-4FF9-AB92-319ABCE96C01}">
      <dsp:nvSpPr>
        <dsp:cNvPr id="0" name=""/>
        <dsp:cNvSpPr/>
      </dsp:nvSpPr>
      <dsp:spPr>
        <a:xfrm>
          <a:off x="6454966" y="1055"/>
          <a:ext cx="1183015" cy="452211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22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03</a:t>
          </a:r>
          <a:endParaRPr lang="en-US" sz="2200" kern="1200" dirty="0"/>
        </a:p>
      </dsp:txBody>
      <dsp:txXfrm>
        <a:off x="6454966" y="57581"/>
        <a:ext cx="1013436" cy="339159"/>
      </dsp:txXfrm>
    </dsp:sp>
    <dsp:sp modelId="{0CA3B1A2-6FE1-4D98-97A8-FE1E9B8E85A0}">
      <dsp:nvSpPr>
        <dsp:cNvPr id="0" name=""/>
        <dsp:cNvSpPr/>
      </dsp:nvSpPr>
      <dsp:spPr>
        <a:xfrm>
          <a:off x="5883" y="1623"/>
          <a:ext cx="6449083" cy="45107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Indian Science Congress</a:t>
          </a:r>
          <a:endParaRPr lang="en-US" sz="2000" b="1" kern="1200" dirty="0">
            <a:solidFill>
              <a:schemeClr val="bg1"/>
            </a:solidFill>
          </a:endParaRPr>
        </a:p>
      </dsp:txBody>
      <dsp:txXfrm>
        <a:off x="27903" y="23643"/>
        <a:ext cx="6405043" cy="407034"/>
      </dsp:txXfrm>
    </dsp:sp>
    <dsp:sp modelId="{B636A7B0-319C-4384-A163-A5A55FF9BF4D}">
      <dsp:nvSpPr>
        <dsp:cNvPr id="0" name=""/>
        <dsp:cNvSpPr/>
      </dsp:nvSpPr>
      <dsp:spPr>
        <a:xfrm>
          <a:off x="6534356" y="626797"/>
          <a:ext cx="1105480" cy="451074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22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01</a:t>
          </a:r>
          <a:endParaRPr lang="en-US" sz="2200" kern="1200" dirty="0"/>
        </a:p>
      </dsp:txBody>
      <dsp:txXfrm>
        <a:off x="6534356" y="683181"/>
        <a:ext cx="936327" cy="338306"/>
      </dsp:txXfrm>
    </dsp:sp>
    <dsp:sp modelId="{4E4499EE-CBBF-4752-9016-BAC161EF53D7}">
      <dsp:nvSpPr>
        <dsp:cNvPr id="0" name=""/>
        <dsp:cNvSpPr/>
      </dsp:nvSpPr>
      <dsp:spPr>
        <a:xfrm>
          <a:off x="4028" y="498374"/>
          <a:ext cx="6530327" cy="7079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Key Note Lecture in International Conference</a:t>
          </a:r>
          <a:endParaRPr lang="en-US" sz="1800" b="1" kern="1200" dirty="0">
            <a:solidFill>
              <a:schemeClr val="bg1"/>
            </a:solidFill>
          </a:endParaRPr>
        </a:p>
      </dsp:txBody>
      <dsp:txXfrm>
        <a:off x="38586" y="532932"/>
        <a:ext cx="6461211" cy="638804"/>
      </dsp:txXfrm>
    </dsp:sp>
    <dsp:sp modelId="{00AD7204-7D57-48A6-A0D1-502B7169E795}">
      <dsp:nvSpPr>
        <dsp:cNvPr id="0" name=""/>
        <dsp:cNvSpPr/>
      </dsp:nvSpPr>
      <dsp:spPr>
        <a:xfrm>
          <a:off x="6520271" y="1473148"/>
          <a:ext cx="1121877" cy="451074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2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65+</a:t>
          </a:r>
          <a:endParaRPr lang="en-US" sz="2200" kern="1200" dirty="0"/>
        </a:p>
      </dsp:txBody>
      <dsp:txXfrm>
        <a:off x="6520271" y="1529532"/>
        <a:ext cx="952724" cy="338306"/>
      </dsp:txXfrm>
    </dsp:sp>
    <dsp:sp modelId="{C0139D28-1BCF-4037-927E-389A903869F9}">
      <dsp:nvSpPr>
        <dsp:cNvPr id="0" name=""/>
        <dsp:cNvSpPr/>
      </dsp:nvSpPr>
      <dsp:spPr>
        <a:xfrm>
          <a:off x="5" y="1220485"/>
          <a:ext cx="6518554" cy="89456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7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International &amp; National Conference, Visiting Professor Fellowship Programme, Refresher Courses ,Online Faculty Development Programme under Gyan Ganga </a:t>
          </a:r>
          <a:r>
            <a:rPr lang="en-IN" sz="17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programme,Workshops</a:t>
          </a:r>
          <a:r>
            <a:rPr lang="en-IN" sz="17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43674" y="1264154"/>
        <a:ext cx="6431216" cy="807228"/>
      </dsp:txXfrm>
    </dsp:sp>
    <dsp:sp modelId="{8B5A16EB-C880-4ECF-B8DB-68C685BABB90}">
      <dsp:nvSpPr>
        <dsp:cNvPr id="0" name=""/>
        <dsp:cNvSpPr/>
      </dsp:nvSpPr>
      <dsp:spPr>
        <a:xfrm>
          <a:off x="6504301" y="2191076"/>
          <a:ext cx="1136397" cy="451074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2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10+                      </a:t>
          </a:r>
          <a:endParaRPr lang="en-US" sz="2200" kern="1200" dirty="0"/>
        </a:p>
      </dsp:txBody>
      <dsp:txXfrm>
        <a:off x="6504301" y="2247460"/>
        <a:ext cx="967244" cy="338306"/>
      </dsp:txXfrm>
    </dsp:sp>
    <dsp:sp modelId="{3F8AF8A5-7A21-42AA-9FCD-F91354813FBD}">
      <dsp:nvSpPr>
        <dsp:cNvPr id="0" name=""/>
        <dsp:cNvSpPr/>
      </dsp:nvSpPr>
      <dsp:spPr>
        <a:xfrm>
          <a:off x="3166" y="2191076"/>
          <a:ext cx="6501134" cy="45107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Invited for International Conferences abroad</a:t>
          </a:r>
          <a:endParaRPr lang="en-US" sz="2000" b="1" kern="1200" dirty="0">
            <a:solidFill>
              <a:schemeClr val="bg1"/>
            </a:solidFill>
          </a:endParaRPr>
        </a:p>
      </dsp:txBody>
      <dsp:txXfrm>
        <a:off x="25186" y="2213096"/>
        <a:ext cx="6457094" cy="40703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DF03A7-E271-4847-9D23-C79FC0561ED3}">
      <dsp:nvSpPr>
        <dsp:cNvPr id="0" name=""/>
        <dsp:cNvSpPr/>
      </dsp:nvSpPr>
      <dsp:spPr>
        <a:xfrm>
          <a:off x="6516094" y="547422"/>
          <a:ext cx="1126425" cy="548228"/>
        </a:xfrm>
        <a:prstGeom prst="rightArrow">
          <a:avLst>
            <a:gd name="adj1" fmla="val 75000"/>
            <a:gd name="adj2" fmla="val 5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15+</a:t>
          </a:r>
          <a:endParaRPr lang="en-US" sz="2000" kern="1200" dirty="0"/>
        </a:p>
      </dsp:txBody>
      <dsp:txXfrm>
        <a:off x="6516094" y="615951"/>
        <a:ext cx="920840" cy="411171"/>
      </dsp:txXfrm>
    </dsp:sp>
    <dsp:sp modelId="{59534D7C-E186-431D-ABD8-1AF790930754}">
      <dsp:nvSpPr>
        <dsp:cNvPr id="0" name=""/>
        <dsp:cNvSpPr/>
      </dsp:nvSpPr>
      <dsp:spPr>
        <a:xfrm>
          <a:off x="1346" y="547422"/>
          <a:ext cx="6514747" cy="548228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Sessions of International and National Conferences     </a:t>
          </a:r>
          <a:endParaRPr lang="en-US" sz="2000" b="1" kern="1200" dirty="0"/>
        </a:p>
      </dsp:txBody>
      <dsp:txXfrm>
        <a:off x="28108" y="574184"/>
        <a:ext cx="6461223" cy="49470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CA2381-67C6-4342-A993-520A7C2EC746}">
      <dsp:nvSpPr>
        <dsp:cNvPr id="0" name=""/>
        <dsp:cNvSpPr/>
      </dsp:nvSpPr>
      <dsp:spPr>
        <a:xfrm>
          <a:off x="0" y="504896"/>
          <a:ext cx="8072494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360590-966C-4761-B836-725537DC9443}">
      <dsp:nvSpPr>
        <dsp:cNvPr id="0" name=""/>
        <dsp:cNvSpPr/>
      </dsp:nvSpPr>
      <dsp:spPr>
        <a:xfrm>
          <a:off x="386281" y="134748"/>
          <a:ext cx="7680843" cy="50298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585" tIns="0" rIns="21358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b="1" kern="1200" dirty="0">
              <a:solidFill>
                <a:schemeClr val="bg1"/>
              </a:solidFill>
            </a:rPr>
            <a:t>Research publications in  International /National Journals -100+</a:t>
          </a:r>
          <a:endParaRPr lang="en-US" sz="1200" kern="1200" dirty="0"/>
        </a:p>
      </dsp:txBody>
      <dsp:txXfrm>
        <a:off x="410835" y="159302"/>
        <a:ext cx="7631735" cy="453880"/>
      </dsp:txXfrm>
    </dsp:sp>
    <dsp:sp modelId="{21827E1A-98C7-4A1B-87F2-A9696FD47874}">
      <dsp:nvSpPr>
        <dsp:cNvPr id="0" name=""/>
        <dsp:cNvSpPr/>
      </dsp:nvSpPr>
      <dsp:spPr>
        <a:xfrm>
          <a:off x="0" y="1132662"/>
          <a:ext cx="8072494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12B433-0696-4885-A31C-BA3040C859E0}">
      <dsp:nvSpPr>
        <dsp:cNvPr id="0" name=""/>
        <dsp:cNvSpPr/>
      </dsp:nvSpPr>
      <dsp:spPr>
        <a:xfrm>
          <a:off x="383916" y="780296"/>
          <a:ext cx="7685846" cy="48520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585" tIns="0" rIns="21358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b="1" kern="1200" dirty="0">
              <a:solidFill>
                <a:schemeClr val="bg1"/>
              </a:solidFill>
            </a:rPr>
            <a:t>Papers presented in International &amp; National Conferences  - 90+</a:t>
          </a:r>
          <a:r>
            <a:rPr lang="en-IN" sz="1200" b="1" kern="1200" dirty="0"/>
            <a:t>                                              </a:t>
          </a:r>
          <a:endParaRPr lang="en-IN" sz="1800" b="1" kern="1200" dirty="0">
            <a:solidFill>
              <a:schemeClr val="bg1"/>
            </a:solidFill>
          </a:endParaRPr>
        </a:p>
      </dsp:txBody>
      <dsp:txXfrm>
        <a:off x="407602" y="803982"/>
        <a:ext cx="7638474" cy="437834"/>
      </dsp:txXfrm>
    </dsp:sp>
    <dsp:sp modelId="{3701CE11-4B23-478E-9FE7-B866B2E8DFE3}">
      <dsp:nvSpPr>
        <dsp:cNvPr id="0" name=""/>
        <dsp:cNvSpPr/>
      </dsp:nvSpPr>
      <dsp:spPr>
        <a:xfrm>
          <a:off x="0" y="1832021"/>
          <a:ext cx="8072494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A5CB9B-8598-4D5D-A561-FE6D5FEB20A3}">
      <dsp:nvSpPr>
        <dsp:cNvPr id="0" name=""/>
        <dsp:cNvSpPr/>
      </dsp:nvSpPr>
      <dsp:spPr>
        <a:xfrm>
          <a:off x="383916" y="1408062"/>
          <a:ext cx="7685846" cy="55679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585" tIns="0" rIns="21358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b="1" kern="1200" dirty="0">
              <a:solidFill>
                <a:schemeClr val="bg1"/>
              </a:solidFill>
            </a:rPr>
            <a:t>Reviewer of International &amp; National Journals   - 40+                                                          </a:t>
          </a:r>
        </a:p>
      </dsp:txBody>
      <dsp:txXfrm>
        <a:off x="411097" y="1435243"/>
        <a:ext cx="7631484" cy="502436"/>
      </dsp:txXfrm>
    </dsp:sp>
    <dsp:sp modelId="{D6BE1577-5AA2-4B0E-97E6-D25C1D50AAD8}">
      <dsp:nvSpPr>
        <dsp:cNvPr id="0" name=""/>
        <dsp:cNvSpPr/>
      </dsp:nvSpPr>
      <dsp:spPr>
        <a:xfrm>
          <a:off x="0" y="2567409"/>
          <a:ext cx="8072494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4DC379-652A-4B9C-A644-6CC7290983CD}">
      <dsp:nvSpPr>
        <dsp:cNvPr id="0" name=""/>
        <dsp:cNvSpPr/>
      </dsp:nvSpPr>
      <dsp:spPr>
        <a:xfrm>
          <a:off x="383916" y="2107421"/>
          <a:ext cx="7685846" cy="59282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585" tIns="0" rIns="21358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b="1" kern="1200" dirty="0">
              <a:solidFill>
                <a:schemeClr val="bg1"/>
              </a:solidFill>
            </a:rPr>
            <a:t>Adjudicated Ph.D. Thesis of Central &amp; State Universities  - 10+                                                                       </a:t>
          </a:r>
        </a:p>
      </dsp:txBody>
      <dsp:txXfrm>
        <a:off x="412855" y="2136360"/>
        <a:ext cx="7627968" cy="53494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4D6C8E-9DEC-4014-81C8-7F436AA2F604}">
      <dsp:nvSpPr>
        <dsp:cNvPr id="0" name=""/>
        <dsp:cNvSpPr/>
      </dsp:nvSpPr>
      <dsp:spPr>
        <a:xfrm>
          <a:off x="0" y="283617"/>
          <a:ext cx="8072494" cy="4536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F7D45C-1C6A-4C37-A842-01609BAD222F}">
      <dsp:nvSpPr>
        <dsp:cNvPr id="0" name=""/>
        <dsp:cNvSpPr/>
      </dsp:nvSpPr>
      <dsp:spPr>
        <a:xfrm>
          <a:off x="384310" y="17937"/>
          <a:ext cx="7686204" cy="53136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585" tIns="0" rIns="21358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b="1" kern="1200" dirty="0"/>
            <a:t>Number of students awarded Ph.D.          - 11</a:t>
          </a:r>
          <a:endParaRPr lang="en-US" sz="1800" kern="1200" dirty="0"/>
        </a:p>
      </dsp:txBody>
      <dsp:txXfrm>
        <a:off x="410249" y="43876"/>
        <a:ext cx="7634326" cy="479482"/>
      </dsp:txXfrm>
    </dsp:sp>
    <dsp:sp modelId="{F445824E-BB2D-475D-8E42-B26EE135EC41}">
      <dsp:nvSpPr>
        <dsp:cNvPr id="0" name=""/>
        <dsp:cNvSpPr/>
      </dsp:nvSpPr>
      <dsp:spPr>
        <a:xfrm>
          <a:off x="0" y="1100098"/>
          <a:ext cx="8072494" cy="4536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69C74C-64CA-4375-AF20-787E09300A9C}">
      <dsp:nvSpPr>
        <dsp:cNvPr id="0" name=""/>
        <dsp:cNvSpPr/>
      </dsp:nvSpPr>
      <dsp:spPr>
        <a:xfrm>
          <a:off x="384310" y="834418"/>
          <a:ext cx="7686204" cy="53136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585" tIns="0" rIns="21358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b="1" kern="1200" dirty="0"/>
            <a:t>Member of Advisory Board /Editorial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b="1" kern="1200" dirty="0"/>
            <a:t>Board of   Journals                                            - 06</a:t>
          </a:r>
          <a:endParaRPr lang="en-US" sz="1800" kern="1200" dirty="0"/>
        </a:p>
      </dsp:txBody>
      <dsp:txXfrm>
        <a:off x="410249" y="860357"/>
        <a:ext cx="7634326" cy="47948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4A3A07-C43F-40F5-9167-F551468FDC6B}">
      <dsp:nvSpPr>
        <dsp:cNvPr id="0" name=""/>
        <dsp:cNvSpPr/>
      </dsp:nvSpPr>
      <dsp:spPr>
        <a:xfrm>
          <a:off x="0" y="3959"/>
          <a:ext cx="8215370" cy="842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Prof. Rita </a:t>
          </a:r>
          <a:r>
            <a:rPr lang="en-US" sz="16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Mehra</a:t>
          </a:r>
          <a:r>
            <a:rPr lang="en-US" sz="1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Professor and  Head  has  one of the  rare distinction of being  invited three times  to deliver Lecture in the  Chemical Science Section of the prestigious Indian Science Congress  Conference  namely :</a:t>
          </a:r>
          <a:endParaRPr lang="en-US" sz="1600" kern="1200" dirty="0">
            <a:solidFill>
              <a:schemeClr val="bg1"/>
            </a:solidFill>
          </a:endParaRPr>
        </a:p>
      </dsp:txBody>
      <dsp:txXfrm>
        <a:off x="41123" y="45082"/>
        <a:ext cx="8133124" cy="760154"/>
      </dsp:txXfrm>
    </dsp:sp>
    <dsp:sp modelId="{48BF9338-D235-4F73-B051-7B31F7AE3393}">
      <dsp:nvSpPr>
        <dsp:cNvPr id="0" name=""/>
        <dsp:cNvSpPr/>
      </dsp:nvSpPr>
      <dsp:spPr>
        <a:xfrm flipV="1">
          <a:off x="0" y="846359"/>
          <a:ext cx="8215370" cy="78375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0838" tIns="6350" rIns="35560" bIns="6350" numCol="1" spcCol="1270" anchor="t" anchorCtr="0">
          <a:noAutofit/>
        </a:bodyPr>
        <a:lstStyle/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400" kern="1200" dirty="0"/>
        </a:p>
      </dsp:txBody>
      <dsp:txXfrm rot="10800000">
        <a:off x="0" y="846359"/>
        <a:ext cx="8215370" cy="783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03T10:38:00.690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0 125,'1061'0,"-2074"0,1082-4,0-3,116-27,28-4,200 1,-231 33,-502 3,138 3,123-2,1 4,0 2,1 2,-73 21,91-20,1-1,-1-3,0-1,0-1,-49-4,83 0,5 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03T11:00:32.800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03T11:00:33.619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03T11:00:33.949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03T11:00:34.816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03T11:00:35.849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03T11:00:36.220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3T10:38:33.54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138 227 24575,'18'-5'0,"1"1"0,-1 1 0,1 0 0,35 1 0,-4-1 0,65-6 0,292-12 0,-427 20 0,-278 4 0,217 9 0,68-9 0,0 0 0,0-1 0,0 0 0,0-1 0,0 0 0,0-2 0,-1 1 0,1-1 0,0-1 0,-15-4 0,24 4 0,0 0 0,1 0 0,-1 0 0,1-1 0,0 0 0,0 1 0,0-1 0,-3-4 0,5 5 0,-1 0 0,0 0 0,0 0 0,0 0 0,0 0 0,0 0 0,0 0 0,0 1 0,-1-1 0,1 1 0,-1 0 0,1 0 0,-1 0 0,0 0 0,-3-1 0,5 2 0,0 0 0,0 1 0,0-1 0,-1 1 0,1-1 0,0 1 0,0 0 0,1-1 0,-1 1 0,0 0 0,0 0 0,0-1 0,0 1 0,1 0 0,-1 0 0,-1 1 0,-13 12 0,9-12 0,-1 0 0,0 0 0,0-1 0,1 1 0,-1-2 0,0 1 0,0-1 0,0 0 0,-9-2 0,-27 2 0,42 0 0,0 0 0,0 1 0,0-1 0,0 1 0,0-1 0,0 1 0,0-1 0,0 1 0,0-1 0,0 1 0,0 0 0,1-1 0,-1 1 0,0 0 0,0 0 0,1 0 0,-1 0 0,0 0 0,1-1 0,-1 1 0,1 0 0,0 0 0,-1 1 0,1-1 0,0 0 0,-1 0 0,1 0 0,0 0 0,0 2 0,-1 37 0,2-32 0,0 7 0,0 0 0,1 1 0,1-1 0,1 0 0,0 0 0,1-1 0,7 16 0,-10-27 0,1 1 0,0-1 0,0 0 0,0 0 0,0 0 0,0 0 0,0 0 0,1-1 0,0 1 0,-1-1 0,1 0 0,0 0 0,0-1 0,0 1 0,0-1 0,0 0 0,1 0 0,-1 0 0,6 0 0,11 1 0,1-1 0,35-3 0,-30 1 0,-11 0 0,38 0 0,90-15 0,-12-9 0,-95 19 0,1 1 0,-1 2 0,1 2 0,40 4 0,3 0 0,-33-3 0,1-1 0,80-13 0,-76 7 0,1 2 0,1 3 0,59 4 0,-13 0 0,227-16 0,-190 2 0,18-1 0,50-23 0,-171 30 0,45-14 0,1-1 0,-67 18 0,1-1 0,-1 0 0,16-7 0,-84 1 0,-15-5 0,26 6 0,-59-7 0,-252-27 0,141 14 0,60 9 0,41 4 0,-200-4 0,-423 23 0,417-4 0,314 1 0,1-1 0,0 1 0,0 0 0,0 1 0,0-1 0,0 0 0,0 1 0,0 0 0,0 0 0,0 0 0,0 0 0,1 0 0,-1 0 0,0 1 0,1-1 0,-5 4 0,5-2 0,1-1 0,-1 1 0,1 0 0,0-1 0,0 1 0,0 0 0,0-1 0,1 1 0,-1 0 0,1 0 0,0 0 0,0 0 0,0 0 0,0 0 0,0 0 0,0-1 0,2 7 0,6 38 0,-3 1 0,-1 0 0,-3 0 0,-8 81 0,7-128 0,-1 0 0,1 1 0,0-1 0,0 0 0,0 0 0,1 1 0,-1-1 0,0 0 0,0 0 0,1 1 0,-1-1 0,1 0 0,-1 0 0,1 0 0,-1 0 0,1 1 0,0-1 0,0 0 0,-1 0 0,1 0 0,0-1 0,0 1 0,0 0 0,0 0 0,0 0 0,0-1 0,0 1 0,0 0 0,1-1 0,-1 1 0,0-1 0,0 1 0,0-1 0,1 0 0,-1 0 0,0 1 0,0-1 0,1 0 0,0 0 0,10 1 0,0-1 0,-1 0 0,19-2 0,-12 1 0,-8 0 0,43 0 0,98-16 0,-96 9 0,1 3 0,-1 2 0,71 6 0,-16 0 0,1213-3 0,-1303-1 0,-1-2 0,1 0 0,-1 0 0,26-10 0,31-5 0,-45 11 0,40-14 0,-50 14 0,0 1 0,1 0 0,-1 1 0,38-2 0,-40 6 0,-1-2 0,21-4 0,32-4 0,-67 11 0,1-1 0,-1 1 0,0-1 0,1 0 0,-1 0 0,0 0 0,0 0 0,0-1 0,0 0 0,0 0 0,6-4 0,-8 5 0,0-1 0,-1 1 0,0-1 0,1 0 0,-1 1 0,0-1 0,0 0 0,1 0 0,-2 0 0,1 0 0,0 0 0,0 0 0,-1 0 0,1 0 0,-1 0 0,1 0 0,-1 0 0,0-1 0,0 1 0,0 0 0,0 0 0,0 0 0,-1 0 0,1 0 0,-2-5 0,1 2 0,-1 0 0,-1 0 0,1 0 0,-1 0 0,0 0 0,0 0 0,0 1 0,0 0 0,-1-1 0,0 1 0,0 0 0,0 1 0,-6-5 0,-9-6 0,-38-19 0,33 20 0,16 8 0,-1 1 0,0 1 0,0 0 0,0 0 0,0 0 0,-1 1 0,1 1 0,-12-1 0,-80 3 0,51 0 0,9-1 0,-125 7 0,143-5 0,0 2 0,0 1 0,1 1 0,-1 0 0,-25 13 0,12-4 0,0-2 0,-1 0 0,-1-3 0,0-1 0,-51 4 0,-233 47 0,229-38 0,0-4 0,-152 9 0,-90-28 0,471-4 0,197-31 0,-272 27 0,114-32 0,-175 41 0,1 0 0,-1 0 0,0 0 0,0 0 0,0 0 0,1 0 0,-1 0 0,0 0 0,0 0 0,0 0 0,0 0 0,1 0 0,-1 0 0,0-1 0,0 1 0,0 0 0,0 0 0,1 0 0,-1 0 0,0 0 0,0 0 0,0 0 0,0-1 0,0 1 0,0 0 0,1 0 0,-1 0 0,0 0 0,0-1 0,0 1 0,0 0 0,0 0 0,0 0 0,0 0 0,0-1 0,0 1 0,0 0 0,0 0 0,0 0 0,0-1 0,0 1 0,0 0 0,0 0 0,0 0 0,0-1 0,-10-5 0,-20-4 0,29 9 0,-55-11 0,-1 2 0,0 3 0,-84-1 0,-11-1 0,-9-10 0,-29-1 0,829 21 0,-673-1 0,-541 24 0,346-2 0,152-16 0,74-6 0,1 1 0,-1-1 0,1 0 0,-1 1 0,1 0 0,0-1 0,-1 1 0,1 0 0,-1 0 0,-2 3 0,4-4 0,0 1 0,1-1 0,-1 1 0,1-1 0,-1 1 0,1 0 0,-1-1 0,1 1 0,-1 0 0,1 0 0,-1-1 0,1 1 0,0 0 0,-1 0 0,1-1 0,0 1 0,0 0 0,0 0 0,0 0 0,-1 0 0,1 1 0,1 0 0,0 1 0,0 0 0,0-1 0,0 0 0,0 1 0,0-1 0,1 1 0,-1-1 0,1 0 0,-1 0 0,1 0 0,0 0 0,0 0 0,0 0 0,0-1 0,0 1 0,4 1 0,8 5 0,1 0 0,1-1 0,-1-1 0,1-1 0,0 0 0,0-1 0,19 2 0,-16-3 0,0 1 0,0 1 0,0 1 0,19 9 0,-35-14 0,-1 0 0,1 1 0,0-1 0,-1 1 0,0 0 0,1 0 0,-1 0 0,0 0 0,4 5 0,-6-6 0,0-1 0,1 0 0,-1 1 0,0-1 0,0 1 0,0-1 0,0 1 0,1-1 0,-1 1 0,0-1 0,0 1 0,0-1 0,0 1 0,0-1 0,0 1 0,0-1 0,0 1 0,0-1 0,-1 0 0,1 1 0,0-1 0,0 1 0,-1 0 0,1 0 0,-1 0 0,0 0 0,0-1 0,0 1 0,0 0 0,0-1 0,0 1 0,0 0 0,0-1 0,0 1 0,0-1 0,0 0 0,0 1 0,-2-1 0,-9 2 0,-1-1 0,1 0 0,-1-1 0,1 0 0,-1-1 0,1 0 0,-24-7 0,-21-1 0,-159 1 0,220 14 0,14 11 0,-18-17 0,0 1 0,0-1 0,1 1 0,-1-1 0,0 1 0,0 0 0,0-1 0,0 1 0,0 0 0,0-1 0,0 1 0,0-1 0,0 1 0,0 0 0,0-1 0,-1 1 0,1-1 0,0 1 0,0-1 0,0 1 0,-1-1 0,1 1 0,0 0 0,-1-1 0,1 0 0,-1 1 0,1-1 0,0 1 0,-1-1 0,1 1 0,-1-1 0,1 0 0,-1 1 0,1-1 0,-1 0 0,1 0 0,-1 1 0,0-1 0,1 0 0,-1 0 0,1 0 0,-2 1 0,-18 7 0,15-7 0,1 1 0,0-1 0,0 1 0,-1 0 0,1 0 0,0 1 0,1-1 0,-1 1 0,0 0 0,1 0 0,-1 0 0,1 0 0,0 1 0,0-1 0,0 1 0,-3 6 0,6-10 0,0 0 0,0 0 0,0 0 0,0 0 0,0-1 0,0 1 0,0 0 0,0 0 0,0 0 0,0 0 0,0 0 0,-1 0 0,1 0 0,0 0 0,0-1 0,0 1 0,0 0 0,0 0 0,0 0 0,0 0 0,0 0 0,0 0 0,0 0 0,0 0 0,-1 0 0,1 0 0,0 0 0,0 0 0,0 0 0,0 0 0,0 0 0,0 0 0,0 0 0,0 0 0,-1 0 0,1 0 0,0 0 0,0 0 0,0 0 0,0 0 0,0 0 0,0 0 0,0 0 0,-1 0 0,1 0 0,0 0 0,0 0 0,0 0 0,0 0 0,0 0 0,0 0 0,0 0 0,0 0 0,0 0 0,-1 0 0,0-20 0,1-27 0,1 17 0,-1-1 0,-1 1 0,-1 0 0,-9-40 0,7 50 0,-3-38 0,7 169 0,2 41 0,-2-149 0,0 0 0,0 0 0,1 1 0,-1-1 0,1 0 0,0 0 0,0 0 0,0 0 0,0 0 0,1 0 0,-1 0 0,1-1 0,0 1 0,-1 0 0,1-1 0,0 0 0,1 1 0,-1-1 0,0 0 0,1 0 0,-1 0 0,1 0 0,3 2 0,2-2 0,0 1 0,-1-1 0,1-1 0,0 1 0,0-1 0,0-1 0,0 1 0,10-2 0,229 12 0,-11 0 0,345-12 0,-556 0 0,0-2 0,26-5 0,35-4 0,42 12 0,-81 1 0,0-2 0,74-10 0,-10-4 0,-70 11 0,0-2 0,60-16 0,-64 11 0,1 2 0,0 2 0,65-4 0,115 9 0,18 0 0,-233 2 0,1-1 0,0 1 0,0-1 0,-1 0 0,1 0 0,-1 0 0,1 0 0,-1-1 0,1 1 0,-1-1 0,0 0 0,1 0 0,-1 0 0,0-1 0,0 1 0,-1-1 0,1 1 0,-1-1 0,1 0 0,-1 0 0,0 0 0,0 0 0,0-1 0,0 1 0,-1 0 0,1-1 0,-1 1 0,0-1 0,2-7 0,-1-8 0,1-1 0,-2 1 0,-1-1 0,-3-33 0,0 10 0,3 35 0,0 0 0,0 0 0,-1 0 0,0 0 0,0 0 0,-1 1 0,0-1 0,0 1 0,-1-1 0,-5-10 0,8 17 0,-1 1 0,1 0 0,0-1 0,0 1 0,-1 0 0,1-1 0,0 1 0,0 0 0,-1-1 0,1 1 0,0 0 0,-1 0 0,1-1 0,0 1 0,-1 0 0,1 0 0,0 0 0,-1 0 0,1-1 0,-1 1 0,1 0 0,0 0 0,-1 0 0,1 0 0,-1 0 0,1 0 0,0 0 0,-1 0 0,1 0 0,-1 0 0,0 0 0,-7 12 0,0 20 0,6-13 0,1 1 0,1-1 0,1 1 0,5 31 0,23 78 0,-2-12 0,-21-87 0,-2 2 0,-1-1 0,-1 60 0,-2-88 0,-1-1 0,1 0 0,-1 0 0,1 0 0,-1 0 0,1 0 0,-1 0 0,0 0 0,0 0 0,0 0 0,0 0 0,0-1 0,-1 1 0,1 0 0,0-1 0,-1 1 0,0-1 0,1 1 0,-1-1 0,-2 2 0,0-1 0,0 0 0,0-1 0,0 1 0,0-1 0,0 0 0,-1 0 0,1-1 0,0 1 0,-8-1 0,-6-1 0,0 0 0,0-2 0,-30-7 0,6 1 0,-75-4 0,17 2 0,48 7 0,38 4 0,0-1 0,0-1 0,-24-5 0,37 7 0,1 0 0,-1 0 0,1 0 0,0 0 0,-1-1 0,1 1 0,-1 0 0,1 0 0,-1 0 0,1 0 0,-1-1 0,1 1 0,0 0 0,-1-1 0,1 1 0,0 0 0,-1 0 0,1-1 0,0 1 0,-1-1 0,1 1 0,0 0 0,-1-1 0,1 1 0,0-1 0,0 1 0,0 0 0,0-1 0,-1 1 0,1-1 0,0 1 0,0-1 0,0 1 0,0-1 0,0 1 0,0-1 0,0 1 0,0-1 0,0 0 0,17-17 0,-10 13 0,1 0 0,-1 0 0,17-6 0,31 1 0,-44 9 0,-1 0 0,1-1 0,-1 0 0,0-1 0,14-5 0,34-15 0,-41 17 0,-1 0 0,0-1 0,18-11 0,-34 18 0,1 0 0,0-1 0,-1 1 0,1 0 0,0-1 0,-1 1 0,1-1 0,0 1 0,-1-1 0,1 1 0,-1-1 0,1 0 0,-1 1 0,1-1 0,-1 0 0,1 1 0,-1-1 0,0 0 0,1 1 0,-1-1 0,0-1 0,0 2 0,0-1 0,0 1 0,-1-1 0,1 1 0,0-1 0,-1 1 0,1-1 0,-1 1 0,1 0 0,0-1 0,-1 1 0,1 0 0,-1-1 0,1 1 0,-1 0 0,1 0 0,-1 0 0,1-1 0,-1 1 0,1 0 0,-1 0 0,0 0 0,-42-4 0,37 4 0,-389-1 0,178 3 0,210-2 0,-24 0 0,29 0 0,1 0 0,0 0 0,0 1 0,-1-1 0,1 0 0,0 0 0,0 1 0,0-1 0,-1 1 0,1-1 0,0 1 0,0-1 0,0 1 0,0 0 0,0-1 0,0 1 0,0 0 0,-1 1 0,2-1 0,1-1 0,-1 1 0,0-1 0,1 1 0,-1-1 0,0 1 0,1-1 0,-1 1 0,1-1 0,-1 1 0,1-1 0,-1 1 0,1-1 0,-1 0 0,1 1 0,-1-1 0,1 0 0,0 1 0,-1-1 0,1 0 0,0 0 0,-1 0 0,1 0 0,0 1 0,-1-1 0,1 0 0,0 0 0,-1 0 0,2-1 0,25 5 0,12-3 0,0-1 0,0-2 0,43-8 0,119-29 0,-135 24 0,208-41 0,-276 56 0,-20 3 0,-33 11 0,-176 48 0,81-26 0,78-15 0,-64 16 0,113-28 0,18-3 0,16-1 0,18-1 0,0-1 0,0-1 0,48-4 0,-14 0 0,17 3 0,86-4 0,-152 0 0,-1 0 0,1-1 0,-1 0 0,0-1 0,-1-1 0,1 0 0,21-14 0,19-9 0,-31 16 0,-22 13 0,0 0 0,0 0 0,0 0 0,1 0 0,-1 0 0,0 0 0,0 0 0,0 0 0,0-1 0,0 1 0,0 0 0,0 0 0,0 0 0,0 0 0,0 0 0,1-1 0,-1 1 0,0 0 0,0 0 0,0 0 0,0 0 0,0 0 0,0-1 0,0 1 0,0 0 0,0 0 0,0 0 0,0 0 0,0-1 0,0 1 0,-1 0 0,1 0 0,0 0 0,0 0 0,0 0 0,0-1 0,0 1 0,0 0 0,0 0 0,0 0 0,0 0 0,0 0 0,-1 0 0,1 0 0,0-1 0,0 1 0,0 0 0,0 0 0,0 0 0,-1 0 0,1 0 0,0 0 0,0 0 0,0 0 0,0 0 0,-1 0 0,-41-3 0,-810 7 0,874-7 0,0 0 0,0-2 0,0-1 0,0 0 0,21-10 0,73-30 0,-48 17 0,78-20 0,-110 40 0,-28 5 0,-21 2 0,-33 2 0,39 0 0,-1046 5 0,1244-10 0,-159 3 0,-1-2 0,1-2 0,57-16 0,-89 22 0,0-1 0,0 1 0,0 0 0,0 0 0,0 0 0,0 0 0,0 0 0,0 0 0,0 0 0,0 0 0,0 0 0,0 0 0,-1 0 0,1 0 0,0 0 0,0 0 0,0 0 0,0 0 0,0-1 0,0 1 0,0 0 0,0 0 0,0 0 0,0 0 0,0 0 0,0 0 0,0 0 0,0 0 0,0 0 0,0 0 0,0 0 0,0-1 0,0 1 0,0 0 0,0 0 0,0 0 0,0 0 0,0 0 0,0 0 0,0 0 0,0 0 0,0 0 0,0 0 0,1 0 0,-1 0 0,0-1 0,0 1 0,0 0 0,0 0 0,0 0 0,0 0 0,0 0 0,0 0 0,0 0 0,0 0 0,-15-3 0,-23 0 0,-469 2 0,317 2 0,505-23 0,-3-27 0,-165 24 0,-146 24 0,-10 0 0,-30 0 0,-53 0 0,-440 19 0,352-10 0,141-7 0,0 2 0,0 2 0,1 1 0,-72 22 0,104-24 0,15-1 0,16-1 0,72-3 0,-52-1 0,80 8 0,-124-6 0,0 0 0,1 0 0,-1 0 0,0 0 0,0 0 0,1 1 0,-1-1 0,0 0 0,0 1 0,0-1 0,1 1 0,-1-1 0,0 1 0,0 0 0,0-1 0,1 2 0,-2-1 0,0-1 0,0 1 0,-1-1 0,1 1 0,0-1 0,0 0 0,0 1 0,-1-1 0,1 1 0,0-1 0,-1 1 0,1-1 0,0 0 0,-1 1 0,1-1 0,0 0 0,-1 1 0,1-1 0,0 0 0,-1 0 0,1 1 0,-1-1 0,1 0 0,-1 0 0,1 0 0,-2 1 0,-51 16 0,42-13 0,-60 21 0,-71 37 0,6-2 0,131-58 0,0 1 0,0-1 0,0 1 0,0 0 0,1 0 0,-1 1 0,-4 4 0,8-7 0,1-1 0,-1 0 0,1 1 0,0-1 0,-1 1 0,1-1 0,0 1 0,-1-1 0,1 1 0,0-1 0,0 1 0,-1-1 0,1 1 0,0-1 0,0 1 0,0 0 0,0-1 0,0 1 0,0-1 0,0 1 0,0 0 0,0-1 0,0 1 0,0-1 0,0 1 0,0-1 0,0 1 0,1 0 0,0 0 0,0 0 0,1 0 0,-1 0 0,0 0 0,1 0 0,-1 0 0,1 0 0,-1-1 0,1 1 0,-1-1 0,1 1 0,0-1 0,-1 1 0,1-1 0,3 0 0,52 5 0,0-3 0,82-8 0,-137 6 0,9 0 0,-4 0 0,0-1 0,0 1 0,0-1 0,0 0 0,0 0 0,0-1 0,0 0 0,10-5 0,-17 7 0,1 0 0,-1 0 0,0 0 0,0 0 0,0-1 0,0 1 0,0 0 0,0 0 0,0 0 0,0 0 0,0 0 0,0 0 0,0-1 0,0 1 0,0 0 0,0 0 0,0 0 0,0 0 0,0 0 0,0 0 0,0-1 0,0 1 0,0 0 0,0 0 0,0 0 0,0 0 0,0 0 0,0 0 0,0-1 0,0 1 0,0 0 0,0 0 0,0 0 0,0 0 0,0 0 0,0 0 0,-1 0 0,1-1 0,0 1 0,0 0 0,0 0 0,0 0 0,0 0 0,0 0 0,0 0 0,-1 0 0,1 0 0,0 0 0,0 0 0,0 0 0,0 0 0,0 0 0,0 0 0,-1 0 0,1 0 0,0 0 0,0 0 0,0 0 0,0 0 0,0 0 0,0 0 0,-1 0 0,1 0 0,0 0 0,-13-2 0,-43-2 0,-1 3 0,1 3 0,0 2 0,0 2 0,-72 19 0,-92 15 0,249-40 0,1 1 0,48 9 0,35 3 0,-80-11 0,70 0 0,-90-2 0,0-2 0,0 1 0,0-1 0,0-1 0,19-7 0,2-1 0,63-13 0,21-7 0,-77 19 0,1 2 0,0 2 0,1 1 0,43 0 0,-77 6 0,35-5 0,44-11 0,-52 8 0,1 3 0,41-3 0,35 7 0,-49 2 0,101-13 0,-85 5 0,0 3 0,95 6 0,-51 2 0,-121-3 0,39 2 0,-41-2 0,0 1 0,1-1 0,-1 0 0,0 0 0,0 1 0,1-1 0,-1 0 0,0 1 0,0-1 0,0 1 0,0 0 0,0-1 0,0 1 0,0 0 0,0 0 0,0-1 0,0 1 0,0 0 0,0 0 0,0 0 0,-1 0 0,1 0 0,0 0 0,-1 1 0,1-1 0,-1 0 0,1 2 0,-1-2 0,0-1 0,0 1 0,0 0 0,0 0 0,-1-1 0,1 1 0,0 0 0,-1 0 0,1-1 0,0 1 0,-1-1 0,1 1 0,-1 0 0,1-1 0,-1 1 0,0-1 0,1 1 0,-1-1 0,1 1 0,-1-1 0,0 0 0,1 1 0,-1-1 0,0 0 0,1 1 0,-1-1 0,0 0 0,-1 1 0,-25 4 0,24-5 0,-84 17 0,-90 29 0,94-22 0,-106 16 0,-27 0 0,182-35 0,10-1 0,47-3 0,429 13 0,-403-10 0,-19 0 0,0-1 0,0-2 0,1-1 0,50-6 0,-57-3 0,-22 4 0,-13 0 0,-170-13 0,-25 8 0,247 11 0,-1-2 0,1-2 0,-1-2 0,75-19 0,134-54 0,-207 69 0,50-4 0,10-2 0,114-36 0,72-13 0,-282 63 0,-1 0 0,1 1 0,0-1 0,-1 1 0,1 0 0,0 1 0,10 2 0,-15-3 0,1 0 0,-1 1 0,0-1 0,0 1 0,0-1 0,0 1 0,0 0 0,0 0 0,0-1 0,0 1 0,0 0 0,0 0 0,0 0 0,0 0 0,-1 0 0,1 0 0,0 0 0,-1 0 0,1 0 0,0 0 0,-1 1 0,0-1 0,1 0 0,-1 0 0,0 1 0,0-1 0,1 0 0,-1 0 0,0 1 0,0-1 0,0 0 0,-1 0 0,1 1 0,0-1 0,0 0 0,-1 0 0,1 1 0,0-1 0,-1 0 0,0 0 0,0 2 0,-4 8 0,-1-1 0,0 0 0,-1 1 0,0-2 0,-1 1 0,1-1 0,-2 0 0,1-1 0,-1 0 0,-13 9 0,9-7 0,1 1 0,0 0 0,1 0 0,0 1 0,-10 15 0,16-20 0,0 3 0,-2 0 0,1 0 0,-2-1 0,-15 16 0,20-22 0,0-1 0,0 0 0,0 0 0,-1 0 0,1 0 0,0-1 0,-1 1 0,1-1 0,-1 0 0,1 0 0,-1 0 0,0-1 0,0 1 0,1-1 0,-1 0 0,0 0 0,1 0 0,-1-1 0,-6 0 0,2-2 0,-1 1 0,1-1 0,0-1 0,1 0 0,-1 0 0,0 0 0,1-1 0,0 0 0,0 0 0,1-1 0,-11-12 0,14 15 0,0 0 0,1 0 0,0 0 0,0-1 0,0 1 0,0-1 0,0 1 0,1-1 0,-1 0 0,1 0 0,0 0 0,0-4 0,1 5 0,0 0 0,0 1 0,0-1 0,0 0 0,1 1 0,0-1 0,-1 1 0,1-1 0,0 1 0,0-1 0,0 1 0,0-1 0,1 1 0,-1 0 0,1 0 0,0 0 0,-1 0 0,1 0 0,0 0 0,2-2 0,-3 3 0,0 0 0,0 0 0,1 0 0,-1 0 0,0 0 0,0 0 0,1 0 0,-1 0 0,1 0 0,-1 1 0,1-1 0,-1 0 0,1 1 0,-1 0 0,1-1 0,0 1 0,-1 0 0,1 0 0,-1 0 0,1 0 0,0 0 0,-1 0 0,2 0 0,1 2 0,-1 0 0,0 0 0,0 0 0,0 0 0,0 0 0,0 0 0,0 1 0,2 3 0,1-1 0,-5-4 0,0 0 0,0 0 0,0-1 0,0 1 0,0 0 0,0-1 0,0 1 0,0-1 0,1 1 0,-1-1 0,0 0 0,0 0 0,1 1 0,-1-1 0,0 0 0,0 0 0,1 0 0,-1 0 0,0 0 0,0-1 0,1 1 0,-1 0 0,0-1 0,0 1 0,0 0 0,1-1 0,-1 0 0,0 1 0,0-1 0,0 0 0,0 1 0,0-1 0,0 0 0,0 0 0,0 0 0,-1 0 0,1 0 0,0 0 0,0 0 0,0-2 0,5-4 0,0-1 0,-1-1 0,8-16 0,33-95 0,-46 120 0,0-1 0,0 0 0,1 1 0,-1-1 0,0 0 0,0 1 0,1-1 0,-1 0 0,0 1 0,1-1 0,-1 0 0,1 1 0,-1-1 0,0 1 0,1-1 0,-1 1 0,1-1 0,0 1 0,-1-1 0,1 1 0,-1 0 0,1-1 0,0 1 0,-1 0 0,1-1 0,0 1 0,-1 0 0,2 0 0,-1 0 0,0 1 0,0 0 0,-1 0 0,1 0 0,-1 0 0,1 0 0,-1 0 0,1 0 0,-1 0 0,1 0 0,-1 0 0,0 0 0,0 0 0,1 1 0,-1 0 0,3 51 0,-3-53 0,1 36 0,0-19 0,0 0 0,-2-1 0,0 1 0,0 0 0,-5 16 0,6-33 0,0 1 0,-1 0 0,1 0 0,0 0 0,-1-1 0,1 1 0,0 0 0,-1-1 0,1 1 0,-1 0 0,1-1 0,-1 1 0,1 0 0,-1-1 0,0 1 0,1-1 0,-1 1 0,0-1 0,1 1 0,-1-1 0,0 0 0,0 1 0,1-1 0,-1 0 0,0 0 0,0 1 0,1-1 0,-1 0 0,0 0 0,0 0 0,0 0 0,0 0 0,1 0 0,-1 0 0,0 0 0,0 0 0,0-1 0,1 1 0,-1 0 0,0 0 0,0-1 0,1 1 0,-1 0 0,0-1 0,0 1 0,1-1 0,-2 0 0,-5-4 0,-1-1 0,1 1 0,-11-11 0,4 3 0,-8 0 0,0 1 0,0 1 0,-1 0 0,-1 2 0,-42-10 0,65 18 0,-2 0 0,0 0 0,-1 0 0,1 0 0,0 1 0,-1-1 0,1 1 0,-1-1 0,1 1 0,0 0 0,-1 1 0,1-1 0,-1 1 0,1-1 0,0 1 0,-5 2 0,22 36 0,-14-38 0,0 0 0,-1 0 0,1 0 0,0 0 0,0-1 0,-1 1 0,1 0 0,-1 0 0,1 0 0,-1 0 0,1-1 0,-1 1 0,1 0 0,-1-1 0,1 1 0,-1 0 0,0-1 0,0 1 0,1-1 0,-1 1 0,0-1 0,0 1 0,0-1 0,1 1 0,-1-1 0,0 0 0,-1 1 0,-29 4 0,27-5 0,-125 7 0,69-6 0,-60 10 0,14 7 0,4 0 0,-110 5 0,145-19 0,1 2 0,1 4 0,-98 26 0,135-30 0,-1-1 0,0-1 0,-1-1 0,-38-3 0,39 0 0,0 1 0,0 1 0,0 1 0,-36 9 0,24-2 0,-1-1 0,-1-2 0,-56 1 0,-132-9 0,90-2 0,63 5 0,-90-4 0,167 2 0,0 0 0,-1 0 0,1 0 0,-1-1 0,1 1 0,0 0 0,-1 0 0,1-1 0,-1 1 0,1-1 0,0 1 0,0-1 0,-1 0 0,1 0 0,0 1 0,0-1 0,0 0 0,-2-2 0,7-4 0,15 2 0,-5 5 0,1 0 0,0 0 0,-1 2 0,27 5 0,10 1 0,33-2 0,0-3 0,1-4 0,119-16 0,-88 9 0,-42 4 0,-63 2 0,0 0 0,-1-1 0,1 0 0,-1-1 0,0 0 0,0 0 0,13-9 0,-11 7 0,1-1 0,0 2 0,23-8 0,-31 12 0,235-48 0,-189 44 0,75 3 0,-75 2 0,75-8 0,-44-2 0,1 4 0,161 7 0,-53 25 0,-224-27 0,3 0 0,-1-1 0,-51-10 0,-31-19 0,-109-24 0,39 30 0,-195 0 0,259 12 0,87 8 0,-60-1 0,732-71 0,-444 60 0,-130 12 0,-424 10 0,200-7 0,-682 2 0,805 2 0,-62 11 0,32-2 0,7 3-1365,41-10-5461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3T11:00:52.8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3T11:00:53.1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</inkml:trace>
  <inkml:trace contextRef="#ctx0" brushRef="#br0" timeOffset="1">1 1 24575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3T11:00:53.4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3T11:00:53.8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03T11:00:38.693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03T11:00:39.030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3T11:00:47.1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03858C-BF89-4A72-987A-F7C2327A3DC6}" type="datetimeFigureOut">
              <a:rPr lang="en-IN" smtClean="0"/>
              <a:pPr/>
              <a:t>04-12-2021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2FDB5-DFDB-4BB8-96ED-D9936E660E3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48665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2FDB5-DFDB-4BB8-96ED-D9936E660E30}" type="slidenum">
              <a:rPr lang="en-IN" smtClean="0"/>
              <a:pPr/>
              <a:t>99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7123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47" y="1122363"/>
            <a:ext cx="7773308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347" y="3602038"/>
            <a:ext cx="777330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8C009-6EBA-4304-96FA-01760E4197B0}" type="datetimeFigureOut">
              <a:rPr lang="en-IN" smtClean="0"/>
              <a:pPr/>
              <a:t>04-12-2021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507A8-4367-4C16-825C-A8360EAEB60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02191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4289373"/>
            <a:ext cx="7775673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355" y="621322"/>
            <a:ext cx="7775673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74499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8C009-6EBA-4304-96FA-01760E4197B0}" type="datetimeFigureOut">
              <a:rPr lang="en-IN" smtClean="0"/>
              <a:pPr/>
              <a:t>04-12-2021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507A8-4367-4C16-825C-A8360EAEB60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52335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4204820"/>
            <a:ext cx="776532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8C009-6EBA-4304-96FA-01760E4197B0}" type="datetimeFigureOut">
              <a:rPr lang="en-IN" smtClean="0"/>
              <a:pPr/>
              <a:t>04-12-2021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507A8-4367-4C16-825C-A8360EAEB60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74605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4204821"/>
            <a:ext cx="776532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8C009-6EBA-4304-96FA-01760E4197B0}" type="datetimeFigureOut">
              <a:rPr lang="en-IN" smtClean="0"/>
              <a:pPr/>
              <a:t>04-12-2021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507A8-4367-4C16-825C-A8360EAEB606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0" name="TextBox 9"/>
          <p:cNvSpPr txBox="1"/>
          <p:nvPr/>
        </p:nvSpPr>
        <p:spPr>
          <a:xfrm>
            <a:off x="505245" y="64174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46721" y="307337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806891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2126943"/>
            <a:ext cx="7766495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650556"/>
            <a:ext cx="776532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8C009-6EBA-4304-96FA-01760E4197B0}" type="datetimeFigureOut">
              <a:rPr lang="en-IN" smtClean="0"/>
              <a:pPr/>
              <a:t>04-12-2021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507A8-4367-4C16-825C-A8360EAEB60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65024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5" y="609601"/>
            <a:ext cx="776532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88320"/>
            <a:ext cx="2474217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911624"/>
            <a:ext cx="2474217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3658" y="2088320"/>
            <a:ext cx="2473919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3659" y="2911624"/>
            <a:ext cx="247486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088320"/>
            <a:ext cx="246840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2260" y="2911624"/>
            <a:ext cx="2468408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8C009-6EBA-4304-96FA-01760E4197B0}" type="datetimeFigureOut">
              <a:rPr lang="en-IN" smtClean="0"/>
              <a:pPr/>
              <a:t>04-12-2021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507A8-4367-4C16-825C-A8360EAEB60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547825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7" y="3989147"/>
            <a:ext cx="247421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19015" y="2092235"/>
            <a:ext cx="2205038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7" y="4565409"/>
            <a:ext cx="2474216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26" y="3989147"/>
            <a:ext cx="247423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092235"/>
            <a:ext cx="2197894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565408"/>
            <a:ext cx="2475252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0067" y="3989147"/>
            <a:ext cx="246742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14603" y="2092235"/>
            <a:ext cx="219908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973" y="4565410"/>
            <a:ext cx="2470694" cy="122579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8C009-6EBA-4304-96FA-01760E4197B0}" type="datetimeFigureOut">
              <a:rPr lang="en-IN" smtClean="0"/>
              <a:pPr/>
              <a:t>04-12-2021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507A8-4367-4C16-825C-A8360EAEB60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557696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8C009-6EBA-4304-96FA-01760E4197B0}" type="datetimeFigureOut">
              <a:rPr lang="en-IN" smtClean="0"/>
              <a:pPr/>
              <a:t>04-12-2021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507A8-4367-4C16-825C-A8360EAEB60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200580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0"/>
            <a:ext cx="1906993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6" y="609600"/>
            <a:ext cx="5744029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8C009-6EBA-4304-96FA-01760E4197B0}" type="datetimeFigureOut">
              <a:rPr lang="en-IN" smtClean="0"/>
              <a:pPr/>
              <a:t>04-12-2021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507A8-4367-4C16-825C-A8360EAEB60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42969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8C009-6EBA-4304-96FA-01760E4197B0}" type="datetimeFigureOut">
              <a:rPr lang="en-IN" smtClean="0"/>
              <a:pPr/>
              <a:t>04-12-2021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507A8-4367-4C16-825C-A8360EAEB60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92801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933" y="657227"/>
            <a:ext cx="7300134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933" y="3602039"/>
            <a:ext cx="73001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8C009-6EBA-4304-96FA-01760E4197B0}" type="datetimeFigureOut">
              <a:rPr lang="en-IN" smtClean="0"/>
              <a:pPr/>
              <a:t>04-12-2021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507A8-4367-4C16-825C-A8360EAEB60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10504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2088320"/>
            <a:ext cx="3829503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52" y="2088320"/>
            <a:ext cx="3820616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8C009-6EBA-4304-96FA-01760E4197B0}" type="datetimeFigureOut">
              <a:rPr lang="en-IN" smtClean="0"/>
              <a:pPr/>
              <a:t>04-12-2021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507A8-4367-4C16-825C-A8360EAEB60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45176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427" y="2088320"/>
            <a:ext cx="3600326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346" y="2912232"/>
            <a:ext cx="3830406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230" y="2088320"/>
            <a:ext cx="3591437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2232"/>
            <a:ext cx="382151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8C009-6EBA-4304-96FA-01760E4197B0}" type="datetimeFigureOut">
              <a:rPr lang="en-IN" smtClean="0"/>
              <a:pPr/>
              <a:t>04-12-2021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507A8-4367-4C16-825C-A8360EAEB60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86406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8C009-6EBA-4304-96FA-01760E4197B0}" type="datetimeFigureOut">
              <a:rPr lang="en-IN" smtClean="0"/>
              <a:pPr/>
              <a:t>04-12-2021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507A8-4367-4C16-825C-A8360EAEB60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20855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8C009-6EBA-4304-96FA-01760E4197B0}" type="datetimeFigureOut">
              <a:rPr lang="en-IN" smtClean="0"/>
              <a:pPr/>
              <a:t>04-12-2021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507A8-4367-4C16-825C-A8360EAEB60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57838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2949178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8548" y="609600"/>
            <a:ext cx="4642119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921" y="2971801"/>
            <a:ext cx="2949178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8C009-6EBA-4304-96FA-01760E4197B0}" type="datetimeFigureOut">
              <a:rPr lang="en-IN" smtClean="0"/>
              <a:pPr/>
              <a:t>04-12-2021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507A8-4367-4C16-825C-A8360EAEB60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31357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416760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49932" y="758881"/>
            <a:ext cx="2966938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971800"/>
            <a:ext cx="4171242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8C009-6EBA-4304-96FA-01760E4197B0}" type="datetimeFigureOut">
              <a:rPr lang="en-IN" smtClean="0"/>
              <a:pPr/>
              <a:t>04-12-2021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507A8-4367-4C16-825C-A8360EAEB60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64002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96064"/>
            <a:ext cx="776532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8C009-6EBA-4304-96FA-01760E4197B0}" type="datetimeFigureOut">
              <a:rPr lang="en-IN" smtClean="0"/>
              <a:pPr/>
              <a:t>04-12-2021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6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507A8-4367-4C16-825C-A8360EAEB60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589746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customXml" Target="../ink/ink6.xml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.xml"/><Relationship Id="rId5" Type="http://schemas.openxmlformats.org/officeDocument/2006/relationships/image" Target="../media/image14.png"/><Relationship Id="rId4" Type="http://schemas.openxmlformats.org/officeDocument/2006/relationships/customXml" Target="../ink/ink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customXml" Target="../ink/ink9.xml"/><Relationship Id="rId4" Type="http://schemas.openxmlformats.org/officeDocument/2006/relationships/customXml" Target="../ink/ink8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.xml"/><Relationship Id="rId3" Type="http://schemas.openxmlformats.org/officeDocument/2006/relationships/image" Target="../media/image15.png"/><Relationship Id="rId7" Type="http://schemas.openxmlformats.org/officeDocument/2006/relationships/customXml" Target="../ink/ink14.xml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3.xml"/><Relationship Id="rId5" Type="http://schemas.openxmlformats.org/officeDocument/2006/relationships/customXml" Target="../ink/ink12.xml"/><Relationship Id="rId4" Type="http://schemas.openxmlformats.org/officeDocument/2006/relationships/customXml" Target="../ink/ink1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jpe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jpeg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64.png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customXml" Target="../ink/ink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13" Type="http://schemas.openxmlformats.org/officeDocument/2006/relationships/diagramLayout" Target="../diagrams/layout11.xml"/><Relationship Id="rId3" Type="http://schemas.openxmlformats.org/officeDocument/2006/relationships/diagramLayout" Target="../diagrams/layout9.xml"/><Relationship Id="rId7" Type="http://schemas.openxmlformats.org/officeDocument/2006/relationships/diagramData" Target="../diagrams/data10.xml"/><Relationship Id="rId12" Type="http://schemas.openxmlformats.org/officeDocument/2006/relationships/diagramData" Target="../diagrams/data11.xml"/><Relationship Id="rId2" Type="http://schemas.openxmlformats.org/officeDocument/2006/relationships/diagramData" Target="../diagrams/data9.xml"/><Relationship Id="rId16" Type="http://schemas.microsoft.com/office/2007/relationships/diagramDrawing" Target="../diagrams/drawing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11" Type="http://schemas.microsoft.com/office/2007/relationships/diagramDrawing" Target="../diagrams/drawing10.xml"/><Relationship Id="rId5" Type="http://schemas.openxmlformats.org/officeDocument/2006/relationships/diagramColors" Target="../diagrams/colors9.xml"/><Relationship Id="rId15" Type="http://schemas.openxmlformats.org/officeDocument/2006/relationships/diagramColors" Target="../diagrams/colors11.xml"/><Relationship Id="rId10" Type="http://schemas.openxmlformats.org/officeDocument/2006/relationships/diagramColors" Target="../diagrams/colors10.xml"/><Relationship Id="rId4" Type="http://schemas.openxmlformats.org/officeDocument/2006/relationships/diagramQuickStyle" Target="../diagrams/quickStyle9.xml"/><Relationship Id="rId9" Type="http://schemas.openxmlformats.org/officeDocument/2006/relationships/diagramQuickStyle" Target="../diagrams/quickStyle10.xml"/><Relationship Id="rId14" Type="http://schemas.openxmlformats.org/officeDocument/2006/relationships/diagramQuickStyle" Target="../diagrams/quickStyle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1.xml"/><Relationship Id="rId7" Type="http://schemas.microsoft.com/office/2017/06/relationships/model3d" Target="../media/model3d1.glb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10.png"/><Relationship Id="rId4" Type="http://schemas.openxmlformats.org/officeDocument/2006/relationships/diagramQuickStyle" Target="../diagrams/quickStyle1.xml"/><Relationship Id="rId9" Type="http://schemas.microsoft.com/office/2017/06/relationships/model3d" Target="../media/model3d2.glb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ter Effects - Trapcode Particular bounce">
            <a:hlinkClick r:id="" action="ppaction://media"/>
            <a:extLst>
              <a:ext uri="{FF2B5EF4-FFF2-40B4-BE49-F238E27FC236}">
                <a16:creationId xmlns:a16="http://schemas.microsoft.com/office/drawing/2014/main" id="{E9120A7D-F400-401C-BC0D-4647F4B3DD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7696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EA80BC-A2E6-4805-8149-E3918B8DADCE}"/>
              </a:ext>
            </a:extLst>
          </p:cNvPr>
          <p:cNvSpPr txBox="1"/>
          <p:nvPr/>
        </p:nvSpPr>
        <p:spPr>
          <a:xfrm>
            <a:off x="381000" y="1828800"/>
            <a:ext cx="8382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5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lgerian" panose="04020705040A02060702" pitchFamily="82" charset="0"/>
              </a:rPr>
              <a:t>WELCOME to the DEPARTMENT OF PURE AND APPLIED CHEMISTRY</a:t>
            </a:r>
          </a:p>
        </p:txBody>
      </p:sp>
    </p:spTree>
    <p:extLst>
      <p:ext uri="{BB962C8B-B14F-4D97-AF65-F5344CB8AC3E}">
        <p14:creationId xmlns:p14="http://schemas.microsoft.com/office/powerpoint/2010/main" val="116583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B5D1521-2171-46F7-A0CD-3E91BE953D2D}"/>
              </a:ext>
            </a:extLst>
          </p:cNvPr>
          <p:cNvSpPr txBox="1"/>
          <p:nvPr/>
        </p:nvSpPr>
        <p:spPr>
          <a:xfrm>
            <a:off x="76200" y="0"/>
            <a:ext cx="9525000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IN" sz="4700" b="1" dirty="0">
                <a:ln>
                  <a:solidFill>
                    <a:schemeClr val="accent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  <a:cs typeface="Times New Roman" panose="02020603050405020304" pitchFamily="18" charset="0"/>
              </a:rPr>
              <a:t>FACILITIES</a:t>
            </a:r>
            <a:r>
              <a:rPr lang="en-IN" sz="4700" b="1" i="0" u="none" dirty="0">
                <a:ln>
                  <a:solidFill>
                    <a:schemeClr val="accent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  <a:cs typeface="Times New Roman" panose="02020603050405020304" pitchFamily="18" charset="0"/>
              </a:rPr>
              <a:t> for the students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F7A380-C7B8-440F-AC13-6852EBCF4503}"/>
              </a:ext>
            </a:extLst>
          </p:cNvPr>
          <p:cNvSpPr txBox="1"/>
          <p:nvPr/>
        </p:nvSpPr>
        <p:spPr>
          <a:xfrm>
            <a:off x="0" y="685800"/>
            <a:ext cx="9144000" cy="6263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IN" sz="190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190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190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i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Atomic Absorption Spectrophotometer ECIL Make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IN" sz="2000" i="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IN" sz="2000" i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Gas Chromatograph </a:t>
            </a:r>
            <a:r>
              <a:rPr lang="en-IN" sz="2000" i="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Systronics</a:t>
            </a:r>
            <a:r>
              <a:rPr lang="en-IN" sz="2000" i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Make</a:t>
            </a:r>
          </a:p>
          <a:p>
            <a:pPr algn="just"/>
            <a:endParaRPr lang="en-IN" sz="2000" i="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IN" sz="2000" i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Anton </a:t>
            </a:r>
            <a:r>
              <a:rPr lang="en-IN" sz="2000" i="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Paar</a:t>
            </a:r>
            <a:r>
              <a:rPr lang="en-IN" sz="2000" i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Densitometer</a:t>
            </a:r>
          </a:p>
          <a:p>
            <a:pPr algn="just"/>
            <a:endParaRPr lang="en-IN" sz="2000" i="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IN" sz="2000" i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UV-Visible Spectrophotometers </a:t>
            </a:r>
            <a:r>
              <a:rPr lang="en-IN" sz="2000" i="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Systronics</a:t>
            </a:r>
            <a:r>
              <a:rPr lang="en-IN" sz="2000" i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make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IN" sz="2000" i="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IN" sz="2000" i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Double Beam Visible Spectrophotometers </a:t>
            </a:r>
            <a:r>
              <a:rPr lang="en-IN" sz="2000" i="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Systronics</a:t>
            </a:r>
            <a:r>
              <a:rPr lang="en-IN" sz="2000" i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Make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IN" sz="2000" i="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IN" sz="2000" i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Digital Flame Photometers with Na, </a:t>
            </a:r>
            <a:r>
              <a:rPr lang="en-IN" sz="2000" i="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K,Ca,Li</a:t>
            </a:r>
            <a:r>
              <a:rPr lang="en-IN" sz="2000" i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filters </a:t>
            </a:r>
            <a:r>
              <a:rPr lang="en-IN" sz="2000" i="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Systronics</a:t>
            </a:r>
            <a:r>
              <a:rPr lang="en-IN" sz="2000" i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Make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IN" sz="2000" i="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IN" sz="2000" i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Electronic Balances </a:t>
            </a:r>
            <a:r>
              <a:rPr lang="en-IN" sz="2000" i="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upto</a:t>
            </a:r>
            <a:r>
              <a:rPr lang="en-IN" sz="2000" i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four digit accuracy in each laboratory </a:t>
            </a:r>
            <a:r>
              <a:rPr lang="en-IN" sz="2000" i="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Citizon</a:t>
            </a:r>
            <a:r>
              <a:rPr lang="en-IN" sz="2000" i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Make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IN" sz="2000" i="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IN" sz="2000" i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Fuel Testing Instruments- </a:t>
            </a:r>
            <a:r>
              <a:rPr lang="en-IN" sz="2000" i="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Abels</a:t>
            </a:r>
            <a:r>
              <a:rPr lang="en-IN" sz="2000" i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IN" sz="2000" i="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Cleaveland</a:t>
            </a:r>
            <a:r>
              <a:rPr lang="en-IN" sz="2000" i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Flash Point Apparatus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IN" sz="2000" i="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1A10362-6080-4E62-B6E4-178CB81A6F2C}"/>
              </a:ext>
            </a:extLst>
          </p:cNvPr>
          <p:cNvGrpSpPr/>
          <p:nvPr/>
        </p:nvGrpSpPr>
        <p:grpSpPr>
          <a:xfrm>
            <a:off x="2236617" y="443303"/>
            <a:ext cx="360" cy="360"/>
            <a:chOff x="2236617" y="443303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985A137F-B2AA-4708-BD92-AFBF0F76AD94}"/>
                    </a:ext>
                  </a:extLst>
                </p14:cNvPr>
                <p14:cNvContentPartPr/>
                <p14:nvPr/>
              </p14:nvContentPartPr>
              <p14:xfrm>
                <a:off x="2236617" y="443303"/>
                <a:ext cx="360" cy="3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985A137F-B2AA-4708-BD92-AFBF0F76AD94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218977" y="42566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0FD79480-8A49-4F0D-913E-5F32214648AC}"/>
                    </a:ext>
                  </a:extLst>
                </p14:cNvPr>
                <p14:cNvContentPartPr/>
                <p14:nvPr/>
              </p14:nvContentPartPr>
              <p14:xfrm>
                <a:off x="2236617" y="443303"/>
                <a:ext cx="360" cy="3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0FD79480-8A49-4F0D-913E-5F32214648AC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218977" y="42566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533C6843-FC02-4E9F-8E85-66D8C25F6D00}"/>
                    </a:ext>
                  </a:extLst>
                </p14:cNvPr>
                <p14:cNvContentPartPr/>
                <p14:nvPr/>
              </p14:nvContentPartPr>
              <p14:xfrm>
                <a:off x="2236617" y="443303"/>
                <a:ext cx="360" cy="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533C6843-FC02-4E9F-8E85-66D8C25F6D00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218977" y="42566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206D0BBF-03BD-46E0-8BD6-E8A135206E43}"/>
                    </a:ext>
                  </a:extLst>
                </p14:cNvPr>
                <p14:cNvContentPartPr/>
                <p14:nvPr/>
              </p14:nvContentPartPr>
              <p14:xfrm>
                <a:off x="2236617" y="443303"/>
                <a:ext cx="360" cy="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06D0BBF-03BD-46E0-8BD6-E8A135206E43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218977" y="42566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814237717"/>
      </p:ext>
    </p:extLst>
  </p:cSld>
  <p:clrMapOvr>
    <a:masterClrMapping/>
  </p:clrMapOvr>
  <p:transition spd="slow">
    <p:cover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pPr marL="457200" indent="-457200">
              <a:lnSpc>
                <a:spcPct val="150000"/>
              </a:lnSpc>
              <a:buClrTx/>
              <a:buSzPct val="100000"/>
              <a:buFont typeface="+mj-lt"/>
              <a:buAutoNum type="arabicPeriod" startAt="20"/>
            </a:pP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Bhagywati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Varma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, Junior Chemist, Regional </a:t>
            </a: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Agmark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Laboratory, Mumbai</a:t>
            </a:r>
          </a:p>
          <a:p>
            <a:pPr marL="457200" indent="-457200">
              <a:lnSpc>
                <a:spcPct val="150000"/>
              </a:lnSpc>
              <a:buClrTx/>
              <a:buSzPct val="100000"/>
              <a:buFont typeface="+mj-lt"/>
              <a:buAutoNum type="arabicPeriod" startAt="20"/>
            </a:pP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Bharat Kumar </a:t>
            </a: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Purushwani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, Senior Research Associate R &amp; D Department SRF Ltd. </a:t>
            </a: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Bhiwadi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, Rajasthan </a:t>
            </a:r>
          </a:p>
          <a:p>
            <a:pPr marL="457200" indent="-457200">
              <a:lnSpc>
                <a:spcPct val="150000"/>
              </a:lnSpc>
              <a:buClrTx/>
              <a:buSzPct val="100000"/>
              <a:buFont typeface="+mj-lt"/>
              <a:buAutoNum type="arabicPeriod" startAt="20"/>
            </a:pP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Mahendra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Kumar </a:t>
            </a: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Saini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, Analyst Training State Central Public Help Laboratories, Rajasthan</a:t>
            </a:r>
          </a:p>
          <a:p>
            <a:pPr marL="457200" indent="-457200">
              <a:lnSpc>
                <a:spcPct val="150000"/>
              </a:lnSpc>
              <a:buClrTx/>
              <a:buSzPct val="100000"/>
              <a:buFont typeface="+mj-lt"/>
              <a:buAutoNum type="arabicPeriod" startAt="20"/>
            </a:pP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Rekha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Israni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M.Sc.Applied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Chemistry,HOD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, Department of Applied Sciences, </a:t>
            </a: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Bhagwant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University, Ajmer</a:t>
            </a:r>
          </a:p>
          <a:p>
            <a:pPr marL="457200" indent="-457200">
              <a:lnSpc>
                <a:spcPct val="150000"/>
              </a:lnSpc>
              <a:buClrTx/>
              <a:buSzPct val="100000"/>
              <a:buFont typeface="+mj-lt"/>
              <a:buAutoNum type="arabicPeriod" startAt="20"/>
            </a:pP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Amit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Mundra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, M.Sc. Applied Chemistry, Senior Chemist, Chambal Fertilizers and Chemicals Limited Kota</a:t>
            </a:r>
          </a:p>
          <a:p>
            <a:pPr marL="457200" indent="-457200">
              <a:lnSpc>
                <a:spcPct val="150000"/>
              </a:lnSpc>
              <a:buSzPct val="100000"/>
              <a:buFont typeface="+mj-lt"/>
              <a:buAutoNum type="arabicPeriod" startAt="20"/>
            </a:pP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Mewa</a:t>
            </a:r>
            <a:r>
              <a:rPr lang="en-I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Ram Chaudhary, </a:t>
            </a: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M.Sc.Applied</a:t>
            </a:r>
            <a:r>
              <a:rPr lang="en-I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Chemistry, ,Shree Cement Ltd. </a:t>
            </a: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Beawar</a:t>
            </a:r>
            <a:endParaRPr lang="en-US" sz="1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49263" indent="-449263">
              <a:lnSpc>
                <a:spcPct val="150000"/>
              </a:lnSpc>
              <a:buClrTx/>
              <a:buSzPct val="100000"/>
              <a:buFont typeface="+mj-lt"/>
              <a:buAutoNum type="arabicPeriod" startAt="20"/>
            </a:pP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Neha Nagar, M.Sc. App. </a:t>
            </a: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Chem.Senior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Executive, </a:t>
            </a: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Flareum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Technology, </a:t>
            </a: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Valsad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, Gujarat</a:t>
            </a:r>
          </a:p>
          <a:p>
            <a:pPr marL="449263" indent="-449263">
              <a:lnSpc>
                <a:spcPct val="150000"/>
              </a:lnSpc>
              <a:buClrTx/>
              <a:buSzPct val="100000"/>
              <a:buFont typeface="+mj-lt"/>
              <a:buAutoNum type="arabicPeriod" startAt="20"/>
            </a:pP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Ram </a:t>
            </a: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Prashad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Dhakar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M.Sc.Applied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Chemistry,, Udaipur Mineral Syndicate  Private Ltd. </a:t>
            </a: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Golcha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Group, Jaipur</a:t>
            </a:r>
          </a:p>
          <a:p>
            <a:pPr marL="449263" indent="-449263">
              <a:lnSpc>
                <a:spcPct val="150000"/>
              </a:lnSpc>
              <a:buClrTx/>
              <a:buSzPct val="100000"/>
              <a:buFont typeface="+mj-lt"/>
              <a:buAutoNum type="arabicPeriod" startAt="20"/>
            </a:pP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Mahavir</a:t>
            </a:r>
            <a:r>
              <a:rPr lang="en-I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Prasad </a:t>
            </a: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Awwal</a:t>
            </a:r>
            <a:r>
              <a:rPr lang="en-I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, Sr. Officer, Shree Cement </a:t>
            </a: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Ltd.Beawar</a:t>
            </a:r>
            <a:endParaRPr lang="en-IN" sz="1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49263" indent="-449263">
              <a:lnSpc>
                <a:spcPct val="150000"/>
              </a:lnSpc>
              <a:buClrTx/>
              <a:buSzPct val="100000"/>
              <a:buFont typeface="+mj-lt"/>
              <a:buAutoNum type="arabicPeriod" startAt="20"/>
            </a:pPr>
            <a:r>
              <a:rPr lang="en-I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Surya </a:t>
            </a: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Komal</a:t>
            </a:r>
            <a:r>
              <a:rPr lang="en-I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Ajmera</a:t>
            </a:r>
            <a:r>
              <a:rPr lang="en-I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, Officer, Shree Cement Ltd. </a:t>
            </a: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Beawar</a:t>
            </a:r>
            <a:endParaRPr lang="en-IN" sz="1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ClrTx/>
              <a:buSzPct val="100000"/>
              <a:buFont typeface="+mj-lt"/>
              <a:buAutoNum type="arabicPeriod" startAt="20"/>
            </a:pPr>
            <a:endParaRPr lang="en-IN" sz="1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77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/>
          </a:bodyPr>
          <a:lstStyle/>
          <a:p>
            <a:pPr marL="441325" indent="-441325">
              <a:lnSpc>
                <a:spcPct val="170000"/>
              </a:lnSpc>
              <a:buClrTx/>
              <a:buSzPct val="100000"/>
              <a:buFont typeface="+mj-lt"/>
              <a:buAutoNum type="arabicPeriod" startAt="30"/>
              <a:tabLst>
                <a:tab pos="360363" algn="l"/>
                <a:tab pos="441325" algn="l"/>
              </a:tabLst>
            </a:pP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Rajesh Kumar Mehra, Junior Lab. Assistant, Central Drug Laboratory, </a:t>
            </a: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Kolkatta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41325" indent="-441325">
              <a:lnSpc>
                <a:spcPct val="170000"/>
              </a:lnSpc>
              <a:buClrTx/>
              <a:buSzPct val="100000"/>
              <a:buFont typeface="+mj-lt"/>
              <a:buAutoNum type="arabicPeriod" startAt="30"/>
              <a:tabLst>
                <a:tab pos="360363" algn="l"/>
                <a:tab pos="441325" algn="l"/>
              </a:tabLst>
            </a:pP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Arvind </a:t>
            </a: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Sehra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M.Sc.Chemistry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,Officer Bank Of Baroda, Jaipur </a:t>
            </a:r>
          </a:p>
          <a:p>
            <a:pPr marL="441325" indent="-441325">
              <a:lnSpc>
                <a:spcPct val="170000"/>
              </a:lnSpc>
              <a:buClrTx/>
              <a:buSzPct val="100000"/>
              <a:buFont typeface="+mj-lt"/>
              <a:buAutoNum type="arabicPeriod" startAt="30"/>
              <a:tabLst>
                <a:tab pos="360363" algn="l"/>
                <a:tab pos="441325" algn="l"/>
              </a:tabLst>
            </a:pP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Manish </a:t>
            </a: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Upadhyay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, Major,16Raj.Rif,C/O 99APO, Army  Services</a:t>
            </a:r>
            <a:endParaRPr lang="en-IN" sz="1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41325" indent="-441325">
              <a:lnSpc>
                <a:spcPct val="170000"/>
              </a:lnSpc>
              <a:buClrTx/>
              <a:buSzPct val="100000"/>
              <a:buFont typeface="+mj-lt"/>
              <a:buAutoNum type="arabicPeriod" startAt="30"/>
              <a:tabLst>
                <a:tab pos="360363" algn="l"/>
                <a:tab pos="441325" algn="l"/>
              </a:tabLst>
            </a:pP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Sonal</a:t>
            </a:r>
            <a:r>
              <a:rPr lang="en-I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Meghani</a:t>
            </a:r>
            <a:r>
              <a:rPr lang="en-I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,M.Sc. Applied Chemistry, ,Officer (QC) ,Sun Pharmaceutical Industries Ltd., </a:t>
            </a: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Halol,Gujarat</a:t>
            </a:r>
            <a:r>
              <a:rPr lang="en-I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41325" indent="-441325">
              <a:lnSpc>
                <a:spcPct val="170000"/>
              </a:lnSpc>
              <a:buClrTx/>
              <a:buSzPct val="100000"/>
              <a:buFont typeface="+mj-lt"/>
              <a:buAutoNum type="arabicPeriod" startAt="30"/>
              <a:tabLst>
                <a:tab pos="360363" algn="l"/>
                <a:tab pos="441325" algn="l"/>
              </a:tabLst>
            </a:pP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Shashikant</a:t>
            </a:r>
            <a:r>
              <a:rPr lang="en-I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Meena</a:t>
            </a:r>
            <a:r>
              <a:rPr lang="en-I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, Senior Research </a:t>
            </a: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Asstt</a:t>
            </a:r>
            <a:r>
              <a:rPr lang="en-I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, Central Water Commission, Agra</a:t>
            </a:r>
          </a:p>
          <a:p>
            <a:pPr marL="441325" indent="-441325">
              <a:lnSpc>
                <a:spcPct val="150000"/>
              </a:lnSpc>
              <a:buClrTx/>
              <a:buSzPct val="100000"/>
              <a:buFont typeface="+mj-lt"/>
              <a:buAutoNum type="arabicPeriod" startAt="30"/>
              <a:tabLst>
                <a:tab pos="360363" algn="l"/>
                <a:tab pos="441325" algn="l"/>
              </a:tabLst>
            </a:pPr>
            <a:r>
              <a:rPr lang="en-I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Deepak </a:t>
            </a: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Khushwaha</a:t>
            </a:r>
            <a:r>
              <a:rPr lang="en-I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, HOD, Shree Cement Ltd. </a:t>
            </a: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Khushkhera</a:t>
            </a:r>
            <a:r>
              <a:rPr lang="en-I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Unit, </a:t>
            </a: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Alwar</a:t>
            </a:r>
            <a:endParaRPr lang="en-IN" sz="1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41325" indent="-441325">
              <a:lnSpc>
                <a:spcPct val="150000"/>
              </a:lnSpc>
              <a:buClrTx/>
              <a:buSzPct val="100000"/>
              <a:buFont typeface="+mj-lt"/>
              <a:buAutoNum type="arabicPeriod" startAt="30"/>
              <a:tabLst>
                <a:tab pos="360363" algn="l"/>
                <a:tab pos="441325" algn="l"/>
              </a:tabLst>
            </a:pP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Ranveer</a:t>
            </a:r>
            <a:r>
              <a:rPr lang="en-I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Singh, Senior Auditor, at O/O Principal Director </a:t>
            </a: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Audit,Jaipur</a:t>
            </a:r>
            <a:endParaRPr lang="en-IN" sz="1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41325" indent="-441325">
              <a:lnSpc>
                <a:spcPct val="150000"/>
              </a:lnSpc>
              <a:buClrTx/>
              <a:buSzPct val="100000"/>
              <a:buFont typeface="+mj-lt"/>
              <a:buAutoNum type="arabicPeriod" startAt="30"/>
              <a:tabLst>
                <a:tab pos="360363" algn="l"/>
                <a:tab pos="441325" algn="l"/>
              </a:tabLst>
            </a:pP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Mukesh</a:t>
            </a:r>
            <a:r>
              <a:rPr lang="en-I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Bagoriya</a:t>
            </a:r>
            <a:r>
              <a:rPr lang="en-I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, Analyst (Lab) </a:t>
            </a: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Ambuja</a:t>
            </a:r>
            <a:r>
              <a:rPr lang="en-I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Cement ,</a:t>
            </a: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Rabriyawaas</a:t>
            </a:r>
            <a:endParaRPr lang="en-IN" sz="1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41325" indent="-441325">
              <a:lnSpc>
                <a:spcPct val="150000"/>
              </a:lnSpc>
              <a:buClrTx/>
              <a:buSzPct val="100000"/>
              <a:buFont typeface="+mj-lt"/>
              <a:buAutoNum type="arabicPeriod" startAt="30"/>
              <a:tabLst>
                <a:tab pos="360363" algn="l"/>
                <a:tab pos="441325" algn="l"/>
              </a:tabLst>
            </a:pPr>
            <a:r>
              <a:rPr lang="en-I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Harish Kumar </a:t>
            </a: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Udeniya</a:t>
            </a:r>
            <a:r>
              <a:rPr lang="en-I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, Chemist, Rajasthan </a:t>
            </a: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Rajya</a:t>
            </a:r>
            <a:r>
              <a:rPr lang="en-I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Vidyut</a:t>
            </a:r>
            <a:r>
              <a:rPr lang="en-I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Udpadan</a:t>
            </a:r>
            <a:r>
              <a:rPr lang="en-I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Nigam</a:t>
            </a:r>
          </a:p>
          <a:p>
            <a:pPr marL="441325" indent="-441325">
              <a:lnSpc>
                <a:spcPct val="150000"/>
              </a:lnSpc>
              <a:buClrTx/>
              <a:buSzPct val="100000"/>
              <a:buFont typeface="+mj-lt"/>
              <a:buAutoNum type="arabicPeriod" startAt="30"/>
              <a:tabLst>
                <a:tab pos="360363" algn="l"/>
                <a:tab pos="441325" algn="l"/>
              </a:tabLst>
            </a:pP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Devendra</a:t>
            </a:r>
            <a:r>
              <a:rPr lang="en-I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Kumar, Process Associate, Hindustan Zinc Ltd. </a:t>
            </a: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Chittorgarh</a:t>
            </a:r>
            <a:endParaRPr lang="en-IN" sz="1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41325" indent="-441325">
              <a:lnSpc>
                <a:spcPct val="150000"/>
              </a:lnSpc>
              <a:buClrTx/>
              <a:buSzPct val="100000"/>
              <a:buFont typeface="+mj-lt"/>
              <a:buAutoNum type="arabicPeriod" startAt="30"/>
              <a:tabLst>
                <a:tab pos="360363" algn="l"/>
                <a:tab pos="441325" algn="l"/>
              </a:tabLst>
            </a:pP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Poonam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Kumari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, Junior Scientific Officer, Regional Office Rajasthan Pollution Control Board </a:t>
            </a:r>
          </a:p>
          <a:p>
            <a:pPr marL="441325" indent="-441325">
              <a:lnSpc>
                <a:spcPct val="150000"/>
              </a:lnSpc>
              <a:buClrTx/>
              <a:buSzPct val="100000"/>
              <a:buFont typeface="+mj-lt"/>
              <a:buAutoNum type="arabicPeriod" startAt="30"/>
              <a:tabLst>
                <a:tab pos="360363" algn="l"/>
                <a:tab pos="441325" algn="l"/>
              </a:tabLst>
            </a:pPr>
            <a:r>
              <a:rPr lang="en-I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Shankar Sharma, Officer, Shree Cement </a:t>
            </a: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Ltd.Beawar</a:t>
            </a:r>
            <a:endParaRPr lang="en-IN" sz="1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41325" indent="-441325">
              <a:lnSpc>
                <a:spcPct val="150000"/>
              </a:lnSpc>
              <a:buClrTx/>
              <a:buSzPct val="100000"/>
              <a:buFont typeface="+mj-lt"/>
              <a:buAutoNum type="arabicPeriod" startAt="30"/>
              <a:tabLst>
                <a:tab pos="360363" algn="l"/>
                <a:tab pos="441325" algn="l"/>
              </a:tabLst>
            </a:pPr>
            <a:endParaRPr lang="en-IN" sz="1800" b="1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26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52400"/>
            <a:ext cx="8915400" cy="6705600"/>
          </a:xfrm>
        </p:spPr>
        <p:txBody>
          <a:bodyPr>
            <a:noAutofit/>
          </a:bodyPr>
          <a:lstStyle/>
          <a:p>
            <a:pPr marL="457200" indent="-457200">
              <a:lnSpc>
                <a:spcPct val="160000"/>
              </a:lnSpc>
              <a:buClrTx/>
              <a:buSzPct val="100000"/>
              <a:buFont typeface="+mj-lt"/>
              <a:buAutoNum type="arabicPeriod" startAt="42"/>
            </a:pPr>
            <a:r>
              <a:rPr lang="en-I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Jitendra Singh </a:t>
            </a: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Shekhawat,M.Sc.Applied</a:t>
            </a:r>
            <a:r>
              <a:rPr lang="en-I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Chemistry ,  JK Lakshmi Cement, </a:t>
            </a: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Sirohi</a:t>
            </a:r>
            <a:endParaRPr lang="en-IN" sz="1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60000"/>
              </a:lnSpc>
              <a:buClrTx/>
              <a:buSzPct val="100000"/>
              <a:buFont typeface="+mj-lt"/>
              <a:buAutoNum type="arabicPeriod" startAt="42"/>
            </a:pP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Mukesh</a:t>
            </a:r>
            <a:r>
              <a:rPr lang="en-I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Bagoriya</a:t>
            </a:r>
            <a:r>
              <a:rPr lang="en-I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Ambuja</a:t>
            </a:r>
            <a:r>
              <a:rPr lang="en-I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Cement Ltd.</a:t>
            </a:r>
          </a:p>
          <a:p>
            <a:pPr marL="457200" indent="-457200">
              <a:lnSpc>
                <a:spcPct val="160000"/>
              </a:lnSpc>
              <a:buClrTx/>
              <a:buSzPct val="100000"/>
              <a:buFont typeface="+mj-lt"/>
              <a:buAutoNum type="arabicPeriod" startAt="42"/>
            </a:pP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Paramjeet</a:t>
            </a:r>
            <a:r>
              <a:rPr lang="en-I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Singh, Assistant Director, Forensic Science Laboratory, Jaipur</a:t>
            </a:r>
          </a:p>
          <a:p>
            <a:pPr marL="457200" indent="-457200">
              <a:lnSpc>
                <a:spcPct val="160000"/>
              </a:lnSpc>
              <a:buClrTx/>
              <a:buSzPct val="100000"/>
              <a:buFont typeface="+mj-lt"/>
              <a:buAutoNum type="arabicPeriod" startAt="42"/>
            </a:pP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Virendra</a:t>
            </a:r>
            <a:r>
              <a:rPr lang="en-I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Singh </a:t>
            </a: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Chandawat</a:t>
            </a:r>
            <a:r>
              <a:rPr lang="en-I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M.Sc.Chemistry</a:t>
            </a:r>
            <a:r>
              <a:rPr lang="en-I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, JK White Cement , </a:t>
            </a: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Gottan</a:t>
            </a:r>
            <a:endParaRPr lang="en-IN" sz="1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60000"/>
              </a:lnSpc>
              <a:buClrTx/>
              <a:buSzPct val="100000"/>
              <a:buFont typeface="+mj-lt"/>
              <a:buAutoNum type="arabicPeriod" startAt="42"/>
            </a:pP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Gaurav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Sharma,  </a:t>
            </a: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M.Sc.Applied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Chemistry, Sr. Officer, Shree Cement Ltd. ,</a:t>
            </a: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Beawar</a:t>
            </a:r>
            <a:endParaRPr lang="en-US" sz="1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60000"/>
              </a:lnSpc>
              <a:buClrTx/>
              <a:buSzPct val="100000"/>
              <a:buFont typeface="+mj-lt"/>
              <a:buAutoNum type="arabicPeriod" startAt="42"/>
            </a:pP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Deepak Sankhla, </a:t>
            </a: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M.Sc.Applied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Chemistry,, Officer, Shree Cement Ltd. RAS (</a:t>
            </a: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Pali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457200" indent="-457200">
              <a:lnSpc>
                <a:spcPct val="160000"/>
              </a:lnSpc>
              <a:buClrTx/>
              <a:buSzPct val="100000"/>
              <a:buFont typeface="+mj-lt"/>
              <a:buAutoNum type="arabicPeriod" startAt="42"/>
            </a:pP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Hemant</a:t>
            </a:r>
            <a:r>
              <a:rPr lang="en-I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Kumar </a:t>
            </a: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Sunaiya</a:t>
            </a:r>
            <a:r>
              <a:rPr lang="en-I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Officer,Shree</a:t>
            </a:r>
            <a:r>
              <a:rPr lang="en-I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Cement Ltd. </a:t>
            </a: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Beawar</a:t>
            </a:r>
            <a:endParaRPr lang="en-IN" sz="1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60000"/>
              </a:lnSpc>
              <a:buClrTx/>
              <a:buSzPct val="100000"/>
              <a:buFont typeface="+mj-lt"/>
              <a:buAutoNum type="arabicPeriod" startAt="42"/>
            </a:pPr>
            <a:r>
              <a:rPr lang="en-I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Ram Kishore, </a:t>
            </a: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M.Sc.Chemistry,Shree</a:t>
            </a:r>
            <a:r>
              <a:rPr lang="en-I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Cement Ltd. </a:t>
            </a: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Beawar</a:t>
            </a:r>
            <a:endParaRPr lang="en-IN" sz="1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60000"/>
              </a:lnSpc>
              <a:buClrTx/>
              <a:buSzPct val="100000"/>
              <a:buFont typeface="+mj-lt"/>
              <a:buAutoNum type="arabicPeriod" startAt="42"/>
            </a:pP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Gajraj</a:t>
            </a:r>
            <a:r>
              <a:rPr lang="en-I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Singh, Officer, Shree Cement Ltd. </a:t>
            </a: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Beawar</a:t>
            </a:r>
            <a:endParaRPr lang="en-IN" sz="1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60000"/>
              </a:lnSpc>
              <a:buClrTx/>
              <a:buSzPct val="100000"/>
              <a:buFont typeface="+mj-lt"/>
              <a:buAutoNum type="arabicPeriod" startAt="42"/>
            </a:pPr>
            <a:endParaRPr lang="en-IN" sz="1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40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334000" cy="304800"/>
          </a:xfrm>
        </p:spPr>
        <p:txBody>
          <a:bodyPr>
            <a:normAutofit fontScale="90000"/>
          </a:bodyPr>
          <a:lstStyle/>
          <a:p>
            <a:pPr>
              <a:lnSpc>
                <a:spcPct val="160000"/>
              </a:lnSpc>
            </a:pPr>
            <a:r>
              <a:rPr lang="en-IN" sz="1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990600" y="2209800"/>
            <a:ext cx="838200" cy="3717925"/>
          </a:xfrm>
        </p:spPr>
        <p:txBody>
          <a:bodyPr/>
          <a:lstStyle/>
          <a:p>
            <a:pPr marL="0" indent="0">
              <a:buNone/>
            </a:pPr>
            <a:r>
              <a:rPr lang="en-IN" dirty="0"/>
              <a:t> 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7105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 startAt="52"/>
            </a:pP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Virendra Singh </a:t>
            </a: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Chandawat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, M.Sc. Chemistry , Shree Cement Pvt. Ltd. </a:t>
            </a: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Suratgarh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Shriganganar</a:t>
            </a:r>
            <a:endParaRPr lang="en-IN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 startAt="52"/>
            </a:pP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Devendra Singh Rathore, M.Sc. Applied Chemistry , J.K. WHITE Cement GOTAN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 startAt="52"/>
            </a:pPr>
            <a:r>
              <a:rPr lang="en-IN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Naresh</a:t>
            </a:r>
            <a:r>
              <a:rPr lang="en-I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Singh, Officer, Shree Cement Ltd. </a:t>
            </a:r>
            <a:r>
              <a:rPr lang="en-IN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Beawar</a:t>
            </a:r>
            <a:endParaRPr lang="en-IN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 startAt="52"/>
            </a:pPr>
            <a:r>
              <a:rPr lang="en-I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Ravi Shankar Joshi , Ultra Tech Cement Ltd., </a:t>
            </a:r>
            <a:r>
              <a:rPr lang="en-IN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Chittorgarh</a:t>
            </a:r>
            <a:endParaRPr lang="en-IN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 startAt="52"/>
            </a:pP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Jitendra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Singh </a:t>
            </a: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Shekhawat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, M.Sc. Applied Chemistry , JK Cement, Banas (</a:t>
            </a: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Sirohi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 startAt="52"/>
            </a:pPr>
            <a:r>
              <a:rPr lang="en-IN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Aashish</a:t>
            </a:r>
            <a:r>
              <a:rPr lang="en-I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Sharma , M.Sc. Applied Chemistry, , Assistant Officer (Quality Control),Shree  Cement Ltd. RAS (</a:t>
            </a:r>
            <a:r>
              <a:rPr lang="en-IN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Pali</a:t>
            </a:r>
            <a:r>
              <a:rPr lang="en-I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 startAt="52"/>
            </a:pPr>
            <a:r>
              <a:rPr lang="en-I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Ram Prasad </a:t>
            </a:r>
            <a:r>
              <a:rPr lang="en-IN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Dhakar</a:t>
            </a:r>
            <a:r>
              <a:rPr lang="en-I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,  M.Sc. Applied Chemistry, , Udaipur Mineral Development Syndicate </a:t>
            </a:r>
            <a:r>
              <a:rPr lang="en-IN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Pvt.</a:t>
            </a:r>
            <a:r>
              <a:rPr lang="en-I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Ltd. , </a:t>
            </a:r>
            <a:r>
              <a:rPr lang="en-IN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Golcha</a:t>
            </a:r>
            <a:r>
              <a:rPr lang="en-I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Group, Jaipur</a:t>
            </a:r>
          </a:p>
          <a:p>
            <a:pPr marL="457200" indent="-457200">
              <a:lnSpc>
                <a:spcPct val="150000"/>
              </a:lnSpc>
              <a:buClrTx/>
              <a:buSzPct val="100000"/>
              <a:buFont typeface="+mj-lt"/>
              <a:buAutoNum type="arabicPeriod" startAt="61"/>
            </a:pPr>
            <a:r>
              <a:rPr lang="en-I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Sandeep Kumar Gaur, M.Sc. Applied Chemistry  , IPQC Chemist, Maneesh Pharmaceuticals Ltd., </a:t>
            </a: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Baddi</a:t>
            </a:r>
            <a:r>
              <a:rPr lang="en-I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(H.P.)</a:t>
            </a:r>
          </a:p>
          <a:p>
            <a:pPr marL="457200" indent="-457200">
              <a:lnSpc>
                <a:spcPct val="150000"/>
              </a:lnSpc>
              <a:buClrTx/>
              <a:buSzPct val="100000"/>
              <a:buFont typeface="+mj-lt"/>
              <a:buAutoNum type="arabicPeriod" startAt="61"/>
            </a:pPr>
            <a:r>
              <a:rPr lang="en-I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Rahul Raghav, M.Sc. Applied Chemistry , Trainee (Quality Control) at Shree Cement  Ltd.  RAS (Pali)</a:t>
            </a:r>
          </a:p>
          <a:p>
            <a:pPr marL="457200" indent="-457200">
              <a:lnSpc>
                <a:spcPct val="150000"/>
              </a:lnSpc>
              <a:buClrTx/>
              <a:buSzPct val="100000"/>
              <a:buFont typeface="+mj-lt"/>
              <a:buAutoNum type="arabicPeriod" startAt="61"/>
            </a:pPr>
            <a:r>
              <a:rPr lang="en-I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Purnima Malviya ,M.Sc. Applied Chemistry,  NION </a:t>
            </a: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Parkarizing</a:t>
            </a:r>
            <a:r>
              <a:rPr lang="en-I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Pvt.Ltd</a:t>
            </a:r>
            <a:r>
              <a:rPr lang="en-I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., Neemrana,  Alwar</a:t>
            </a:r>
          </a:p>
          <a:p>
            <a:pPr>
              <a:lnSpc>
                <a:spcPct val="150000"/>
              </a:lnSpc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84080738"/>
      </p:ext>
    </p:extLst>
  </p:cSld>
  <p:clrMapOvr>
    <a:masterClrMapping/>
  </p:clrMapOvr>
  <p:transition spd="slow">
    <p:cover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228600" y="1295400"/>
            <a:ext cx="8763000" cy="4343400"/>
          </a:xfrm>
        </p:spPr>
        <p:txBody>
          <a:bodyPr/>
          <a:lstStyle/>
          <a:p>
            <a:r>
              <a:rPr lang="en-IN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-106363"/>
            <a:ext cx="8839200" cy="6126163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ClrTx/>
              <a:buSzPct val="100000"/>
              <a:buNone/>
            </a:pPr>
            <a:r>
              <a:rPr lang="en-I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63.  Purnima Malviya ,M.Sc. Applied Chemistry,  NION </a:t>
            </a: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Parkarizing</a:t>
            </a:r>
            <a:r>
              <a:rPr lang="en-I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Pvt.Ltd</a:t>
            </a:r>
            <a:r>
              <a:rPr lang="en-I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.,   Neemrana,  Alwar</a:t>
            </a:r>
          </a:p>
          <a:p>
            <a:pPr marL="342900" indent="-342900">
              <a:lnSpc>
                <a:spcPct val="150000"/>
              </a:lnSpc>
              <a:buClrTx/>
              <a:buSzPct val="100000"/>
              <a:buAutoNum type="arabicPeriod" startAt="64"/>
            </a:pPr>
            <a:r>
              <a:rPr lang="en-I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Sunita </a:t>
            </a: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Dewna</a:t>
            </a:r>
            <a:r>
              <a:rPr lang="en-I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M.Sc.Applied</a:t>
            </a:r>
            <a:r>
              <a:rPr lang="en-I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Chemistry , </a:t>
            </a: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Nion</a:t>
            </a:r>
            <a:r>
              <a:rPr lang="en-I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Parkarizing</a:t>
            </a:r>
            <a:r>
              <a:rPr lang="en-I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, India </a:t>
            </a: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Pvt.</a:t>
            </a:r>
            <a:r>
              <a:rPr lang="en-I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Ltd., Neemrana,  Alwar</a:t>
            </a:r>
          </a:p>
          <a:p>
            <a:pPr marL="342900" indent="-342900">
              <a:lnSpc>
                <a:spcPct val="150000"/>
              </a:lnSpc>
              <a:buClrTx/>
              <a:buSzPct val="100000"/>
              <a:buAutoNum type="arabicPeriod" startAt="64"/>
            </a:pPr>
            <a:r>
              <a:rPr lang="en-I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OM Prakash Goutam, </a:t>
            </a: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M.Sc.Applied</a:t>
            </a:r>
            <a:r>
              <a:rPr lang="en-I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Chemistry ,Shree Cement </a:t>
            </a: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Ltd.,RAS</a:t>
            </a:r>
            <a:r>
              <a:rPr lang="en-I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(Pali)  </a:t>
            </a:r>
          </a:p>
          <a:p>
            <a:pPr marL="342900" indent="-342900">
              <a:lnSpc>
                <a:spcPct val="150000"/>
              </a:lnSpc>
              <a:buClrTx/>
              <a:buSzPct val="100000"/>
              <a:buAutoNum type="arabicPeriod" startAt="64"/>
            </a:pP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Mewa</a:t>
            </a:r>
            <a:r>
              <a:rPr lang="en-I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Ram Chaudhary, </a:t>
            </a: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M.Sc.Applied</a:t>
            </a:r>
            <a:r>
              <a:rPr lang="en-I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Chemistry, Shree Cement Ltd. </a:t>
            </a: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Beawar</a:t>
            </a:r>
            <a:endParaRPr lang="en-IN" sz="1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50000"/>
              </a:lnSpc>
              <a:buClrTx/>
              <a:buSzPct val="100000"/>
              <a:buNone/>
            </a:pPr>
            <a:endParaRPr lang="en-IN" sz="1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9668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604435644"/>
              </p:ext>
            </p:extLst>
          </p:nvPr>
        </p:nvGraphicFramePr>
        <p:xfrm>
          <a:off x="-533400" y="0"/>
          <a:ext cx="98298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4E490BF-4106-4FF4-BD33-03A14DFC8E9A}"/>
              </a:ext>
            </a:extLst>
          </p:cNvPr>
          <p:cNvSpPr txBox="1"/>
          <p:nvPr/>
        </p:nvSpPr>
        <p:spPr>
          <a:xfrm>
            <a:off x="0" y="228600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2400" b="1" dirty="0">
                <a:solidFill>
                  <a:srgbClr val="FFFF00"/>
                </a:solidFill>
                <a:latin typeface="Algerian" panose="04020705040A02060702" pitchFamily="82" charset="0"/>
              </a:rPr>
              <a:t>GLIMPSE OF Additional contribution  </a:t>
            </a:r>
            <a:r>
              <a:rPr lang="en-IN" sz="2400" b="1" dirty="0" err="1">
                <a:solidFill>
                  <a:srgbClr val="FFFF00"/>
                </a:solidFill>
                <a:latin typeface="Algerian" panose="04020705040A02060702" pitchFamily="82" charset="0"/>
              </a:rPr>
              <a:t>oF</a:t>
            </a:r>
            <a:r>
              <a:rPr lang="en-IN" sz="2400" b="1" dirty="0">
                <a:solidFill>
                  <a:srgbClr val="FFFF00"/>
                </a:solidFill>
                <a:latin typeface="Algerian" panose="04020705040A02060702" pitchFamily="82" charset="0"/>
              </a:rPr>
              <a:t> H.O.D  ,               Prof. R. Mehra as director academic staff college </a:t>
            </a:r>
            <a:endParaRPr lang="en-IN" sz="2400" b="1" dirty="0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-2428924" y="-714404"/>
          <a:ext cx="14073286" cy="75724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406902397"/>
              </p:ext>
            </p:extLst>
          </p:nvPr>
        </p:nvGraphicFramePr>
        <p:xfrm>
          <a:off x="-2428924" y="-714404"/>
          <a:ext cx="14073286" cy="71914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D0B6AD-0408-49A0-ADD7-0A199AF493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t="1852" r="19166"/>
          <a:stretch/>
        </p:blipFill>
        <p:spPr>
          <a:xfrm rot="5400000">
            <a:off x="1143000" y="-1142998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39828"/>
      </p:ext>
    </p:extLst>
  </p:cSld>
  <p:clrMapOvr>
    <a:masterClrMapping/>
  </p:clrMapOvr>
  <p:transition spd="med">
    <p:pull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CF2A1F-85CB-4E75-ABF0-8F5DC9931D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r="6667" b="555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89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548CAC-83CB-43AE-BE65-1DA01D09B9BB}"/>
              </a:ext>
            </a:extLst>
          </p:cNvPr>
          <p:cNvSpPr txBox="1"/>
          <p:nvPr/>
        </p:nvSpPr>
        <p:spPr>
          <a:xfrm>
            <a:off x="0" y="61066"/>
            <a:ext cx="9067800" cy="70480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IN" sz="1800" i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Red Wood Viscometer A and B</a:t>
            </a:r>
          </a:p>
          <a:p>
            <a:pPr algn="just"/>
            <a:endParaRPr lang="en-IN" sz="1800" i="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IN" sz="1800" i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Cloud Point and Pour Point Apparatus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IN" sz="1800" i="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IN" sz="2000" i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 meters with ATC of </a:t>
            </a:r>
            <a:r>
              <a:rPr lang="en-IN" sz="2000" i="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Elico</a:t>
            </a:r>
            <a:r>
              <a:rPr lang="en-IN" sz="2000" i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N" sz="2000" i="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Systronics</a:t>
            </a:r>
            <a:r>
              <a:rPr lang="en-IN" sz="2000" i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N" sz="2000" i="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Toshniwal</a:t>
            </a:r>
            <a:r>
              <a:rPr lang="en-IN" sz="2000" i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and Digital pH Meters Chino Make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IN" sz="2000" i="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IN" sz="2000" i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Conductivity Meters with ATC </a:t>
            </a:r>
            <a:r>
              <a:rPr lang="en-IN" sz="2000" i="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Systronics</a:t>
            </a:r>
            <a:r>
              <a:rPr lang="en-IN" sz="2000" i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Chino and </a:t>
            </a:r>
            <a:r>
              <a:rPr lang="en-IN" sz="2000" i="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Rescholar</a:t>
            </a:r>
            <a:r>
              <a:rPr lang="en-IN" sz="2000" i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Make, Muffle Furnace etc.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IN" sz="2000" i="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IN" sz="2000" i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Blood Bank  Refrigerator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IN" sz="2000" i="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IN" sz="200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Refrigerated Water Bath with Circulating Medium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IN" sz="2000" i="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IN" sz="2000" i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Water Baths  with and without therm</a:t>
            </a:r>
            <a:r>
              <a:rPr lang="en-IN" sz="200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ostatic control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IN" sz="2000" i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Hot Air  Ovens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IN" sz="2000" i="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IN" sz="200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Ice-Flaking Machine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IN" sz="200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IN" sz="200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Water Stills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IN" sz="200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IN" sz="200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Serological Water Bath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IN" sz="200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8645E1C-F59A-4D47-B7DF-A751D2F176E4}"/>
                  </a:ext>
                </a:extLst>
              </p14:cNvPr>
              <p14:cNvContentPartPr/>
              <p14:nvPr/>
            </p14:nvContentPartPr>
            <p14:xfrm>
              <a:off x="922977" y="3151223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8645E1C-F59A-4D47-B7DF-A751D2F176E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9337" y="3043223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DAA08F4-FE26-416E-AFC6-BC21C2D86558}"/>
                  </a:ext>
                </a:extLst>
              </p14:cNvPr>
              <p14:cNvContentPartPr/>
              <p14:nvPr/>
            </p14:nvContentPartPr>
            <p14:xfrm>
              <a:off x="922977" y="3151223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DAA08F4-FE26-416E-AFC6-BC21C2D8655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9337" y="3043223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2E91D10-5A84-4F88-B7B9-3B8778CDF4F4}"/>
                  </a:ext>
                </a:extLst>
              </p14:cNvPr>
              <p14:cNvContentPartPr/>
              <p14:nvPr/>
            </p14:nvContentPartPr>
            <p14:xfrm>
              <a:off x="2929257" y="221543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2E91D10-5A84-4F88-B7B9-3B8778CDF4F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11257" y="203903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4665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FCA513-F245-49ED-884C-BDE26D424C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7407" r="100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3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795A39-5B6F-4CF3-B16E-765FD71CA7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2" t="41111" b="12222"/>
          <a:stretch/>
        </p:blipFill>
        <p:spPr>
          <a:xfrm rot="5400000">
            <a:off x="1146328" y="-1139670"/>
            <a:ext cx="6858003" cy="913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518888"/>
      </p:ext>
    </p:extLst>
  </p:cSld>
  <p:clrMapOvr>
    <a:masterClrMapping/>
  </p:clrMapOvr>
  <p:transition spd="slow">
    <p:push dir="u"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507A5A-893E-4557-8984-CAB2BC4721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4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70069"/>
      </p:ext>
    </p:extLst>
  </p:cSld>
  <p:clrMapOvr>
    <a:masterClrMapping/>
  </p:clrMapOvr>
  <p:transition spd="slow">
    <p:wipe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7205E1-E4D7-4CCF-B454-165750B920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t="7407" r="20834" b="-1852"/>
          <a:stretch/>
        </p:blipFill>
        <p:spPr>
          <a:xfrm>
            <a:off x="25892" y="0"/>
            <a:ext cx="9118107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806674"/>
      </p:ext>
    </p:extLst>
  </p:cSld>
  <p:clrMapOvr>
    <a:masterClrMapping/>
  </p:clrMapOvr>
  <p:transition spd="slow">
    <p:push dir="u"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E0A003-C4B2-4DAA-A0C2-BCEA5AC5F8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8" t="33334" b="19834"/>
          <a:stretch/>
        </p:blipFill>
        <p:spPr>
          <a:xfrm rot="16200000">
            <a:off x="1143000" y="-114300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41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71A701-0252-40DF-B581-855EFB88F7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t="12222" r="15432" b="28889"/>
          <a:stretch/>
        </p:blipFill>
        <p:spPr>
          <a:xfrm rot="5400000">
            <a:off x="1146699" y="-1139301"/>
            <a:ext cx="6851342" cy="914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16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8A8662-3AE2-4CC1-93F4-7DFDA1EDAE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5" t="28889" b="14444"/>
          <a:stretch/>
        </p:blipFill>
        <p:spPr>
          <a:xfrm rot="16200000">
            <a:off x="1145590" y="-1140413"/>
            <a:ext cx="6860219" cy="913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93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07F71D-F921-4BF0-938D-7FFDC9AC45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3" t="173" r="14166" b="173"/>
          <a:stretch/>
        </p:blipFill>
        <p:spPr>
          <a:xfrm>
            <a:off x="0" y="26632"/>
            <a:ext cx="9144000" cy="683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47397"/>
      </p:ext>
    </p:extLst>
  </p:cSld>
  <p:clrMapOvr>
    <a:masterClrMapping/>
  </p:clrMapOvr>
  <p:transition spd="slow">
    <p:push dir="u"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5B08E4-9C2B-4163-A02E-86AC4760D2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r="2083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19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435971-7D95-42ED-B5B0-30B2A22163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4" t="1" r="21667" b="1481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09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A3D507-8462-42E2-8893-438237B97C64}"/>
              </a:ext>
            </a:extLst>
          </p:cNvPr>
          <p:cNvSpPr txBox="1"/>
          <p:nvPr/>
        </p:nvSpPr>
        <p:spPr>
          <a:xfrm>
            <a:off x="36990" y="304800"/>
            <a:ext cx="9107010" cy="4662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IN" sz="200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Laminar Flow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IN" sz="200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IN" sz="2000" i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Fume </a:t>
            </a:r>
            <a:r>
              <a:rPr lang="en-IN" sz="200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Hood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IN" sz="200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IN" sz="200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BOD Incubator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IN" sz="200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IN" sz="200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Double Distillation Unit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IN" sz="200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IN" sz="2000" i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Fire Point Apparatus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IN" sz="1900" i="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IN" sz="200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IN" sz="2000" i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Department is also equipped with safety </a:t>
            </a:r>
            <a:r>
              <a:rPr lang="en-IN" sz="2000" i="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equipments</a:t>
            </a:r>
            <a:r>
              <a:rPr lang="en-IN" sz="2000" i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such as Fire Extinguishers , Eye Wash Station, Fire retarding material to meet with any emergent unfortunate but accidental situations, if any. 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IN" sz="180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2CAC703-3557-4BB6-B562-4B7E70946C32}"/>
                  </a:ext>
                </a:extLst>
              </p14:cNvPr>
              <p14:cNvContentPartPr/>
              <p14:nvPr/>
            </p14:nvContentPartPr>
            <p14:xfrm>
              <a:off x="1198017" y="674193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2CAC703-3557-4BB6-B562-4B7E70946C3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44377" y="566553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2B78CD5-1221-4001-A098-A73BF26BA720}"/>
                  </a:ext>
                </a:extLst>
              </p14:cNvPr>
              <p14:cNvContentPartPr/>
              <p14:nvPr/>
            </p14:nvContentPartPr>
            <p14:xfrm>
              <a:off x="1748457" y="834033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2B78CD5-1221-4001-A098-A73BF26BA72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94457" y="726393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C3B6A9B-F71B-4250-B379-4F8A66F0AAA8}"/>
                  </a:ext>
                </a:extLst>
              </p14:cNvPr>
              <p14:cNvContentPartPr/>
              <p14:nvPr/>
            </p14:nvContentPartPr>
            <p14:xfrm>
              <a:off x="1748457" y="834033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C3B6A9B-F71B-4250-B379-4F8A66F0AAA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94457" y="726393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415FC6E-457B-4F3E-9E78-E521B09BD03D}"/>
                  </a:ext>
                </a:extLst>
              </p14:cNvPr>
              <p14:cNvContentPartPr/>
              <p14:nvPr/>
            </p14:nvContentPartPr>
            <p14:xfrm>
              <a:off x="1207017" y="1082793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415FC6E-457B-4F3E-9E78-E521B09BD03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53017" y="974793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3E16059-F333-4215-918C-14231BB54210}"/>
                  </a:ext>
                </a:extLst>
              </p14:cNvPr>
              <p14:cNvContentPartPr/>
              <p14:nvPr/>
            </p14:nvContentPartPr>
            <p14:xfrm>
              <a:off x="1207017" y="4473993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3E16059-F333-4215-918C-14231BB5421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53017" y="4366353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634F163-BFA0-42B6-83A4-CFDE10738331}"/>
                  </a:ext>
                </a:extLst>
              </p14:cNvPr>
              <p14:cNvContentPartPr/>
              <p14:nvPr/>
            </p14:nvContentPartPr>
            <p14:xfrm>
              <a:off x="1207017" y="4473993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634F163-BFA0-42B6-83A4-CFDE1073833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53017" y="4366353"/>
                <a:ext cx="108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1742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A76569-A768-43C7-8E52-FDE12DAC34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5555" r="15833" b="3704"/>
          <a:stretch/>
        </p:blipFill>
        <p:spPr>
          <a:xfrm>
            <a:off x="0" y="0"/>
            <a:ext cx="914400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79519"/>
      </p:ext>
    </p:extLst>
  </p:cSld>
  <p:clrMapOvr>
    <a:masterClrMapping/>
  </p:clrMapOvr>
  <p:transition spd="slow">
    <p:push dir="u"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095D3A-F77D-40A2-AB73-DF6B28F527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1852" r="20833"/>
          <a:stretch/>
        </p:blipFill>
        <p:spPr>
          <a:xfrm>
            <a:off x="0" y="14796"/>
            <a:ext cx="9144000" cy="684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779682"/>
      </p:ext>
    </p:extLst>
  </p:cSld>
  <p:clrMapOvr>
    <a:masterClrMapping/>
  </p:clrMapOvr>
  <p:transition spd="med">
    <p:pull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9A899A-DEDE-41DA-9298-49F5301480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r="24167"/>
          <a:stretch/>
        </p:blipFill>
        <p:spPr>
          <a:xfrm>
            <a:off x="-33292" y="0"/>
            <a:ext cx="9177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22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70705F-1B3F-43DB-9FBD-EEFA05F6FA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3" t="-347" r="16667" b="34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6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A838DC-C706-4949-9202-D67E64A665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r="1833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981149"/>
      </p:ext>
    </p:extLst>
  </p:cSld>
  <p:clrMapOvr>
    <a:masterClrMapping/>
  </p:clrMapOvr>
  <p:transition spd="slow">
    <p:push dir="u"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07E70-9C0F-4920-87B6-9DBB2F22C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17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A7E7E7-6B7F-4B65-9380-92E7B5B92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63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EEF25C-EEC0-416D-AECC-D470D8532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8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635800"/>
      </p:ext>
    </p:extLst>
  </p:cSld>
  <p:clrMapOvr>
    <a:masterClrMapping/>
  </p:clrMapOvr>
  <p:transition spd="slow">
    <p:push dir="u"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D24DCE-8123-4EA6-BCFC-F3EDC0310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3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78696"/>
      </p:ext>
    </p:extLst>
  </p:cSld>
  <p:clrMapOvr>
    <a:masterClrMapping/>
  </p:clrMapOvr>
  <p:transition spd="slow">
    <p:comb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268E0A-653D-450A-8A09-6474596BD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52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0"/>
            <a:ext cx="91440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lgerian" panose="04020705040A02060702" pitchFamily="82" charset="0"/>
              </a:rPr>
              <a:t>Departmental Library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books – 75 from out of one time grant of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50,000/-</a:t>
            </a:r>
          </a:p>
          <a:p>
            <a:pPr algn="ctr"/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lgerian" panose="04020705040A02060702" pitchFamily="82" charset="0"/>
              </a:rPr>
              <a:t>Personal Library of H.O.D.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Head of Department has a collection of  ABOVE 300 books in Inorganic, Organic, Physical, Analytical Chemistry which are placed in two Book Cases in the HOD Chamber and which are available to students.</a:t>
            </a: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 rot="10800000" flipV="1">
            <a:off x="-23675" y="3934123"/>
            <a:ext cx="896448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ln w="12700">
                  <a:solidFill>
                    <a:srgbClr val="FFFF00"/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lgerian" panose="04020705040A02060702" pitchFamily="82" charset="0"/>
              </a:rPr>
              <a:t>Computers, Internet Access to students related facilities </a:t>
            </a:r>
          </a:p>
          <a:p>
            <a:pPr lvl="0"/>
            <a:r>
              <a:rPr lang="en-US" sz="2400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Computer  Room  - 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with four Computers  available for students  for practice and for </a:t>
            </a:r>
            <a:r>
              <a:rPr lang="en-US" sz="2400" dirty="0" err="1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Prepration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power point presentation of their Seminars,  and also one in research lab. The students have Internet Access as the University Campus is Wi-Fi and LAN connectivity.</a:t>
            </a:r>
            <a:endParaRPr lang="en-IN" sz="2400" dirty="0">
              <a:solidFill>
                <a:schemeClr val="tx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46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8C1A17-FF78-41C4-9A32-3F07105E1A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73D485-578C-4226-8D9B-CBA725C5F4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3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89792F-DDCF-4980-B656-548176703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89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C68E67-3EEE-4BD1-9E45-850B74AEA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4" y="0"/>
            <a:ext cx="90311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68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F83992-9D9B-4C6B-91C2-BE6708E29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33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BC39D8-EC15-479F-ACF7-35A8C1BF0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739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3DE73E-CBA2-4295-AC68-0672EDA8C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940865"/>
      </p:ext>
    </p:extLst>
  </p:cSld>
  <p:clrMapOvr>
    <a:masterClrMapping/>
  </p:clrMapOvr>
  <p:transition spd="slow">
    <p:push dir="u"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6B45D4-8D45-48F0-A946-2F8B218E8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" y="18494"/>
            <a:ext cx="9144000" cy="683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9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1A162E-80C6-4E90-9E2E-F532D761FD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948512"/>
      </p:ext>
    </p:extLst>
  </p:cSld>
  <p:clrMapOvr>
    <a:masterClrMapping/>
  </p:clrMapOvr>
  <p:transition spd="slow">
    <p:cover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6B31FC-7564-42D4-AFF5-2A039BCF9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610326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428596" y="1571612"/>
          <a:ext cx="8501122" cy="4786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0" y="357166"/>
            <a:ext cx="8929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3600" b="1" dirty="0">
                <a:ln>
                  <a:solidFill>
                    <a:srgbClr val="FF0000"/>
                  </a:solidFill>
                </a:ln>
                <a:latin typeface="Algerian" panose="04020705040A02060702" pitchFamily="82" charset="0"/>
              </a:rPr>
              <a:t>Pass % in last decade</a:t>
            </a:r>
            <a:endParaRPr lang="en-US" sz="3600" dirty="0"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2F68B9-D851-43DD-B7F4-CCD4F3D98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2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0EB821-3A90-4097-9E4E-247F9F26E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0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57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1704" y="-12352"/>
            <a:ext cx="9165704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lgerian" panose="04020705040A02060702" pitchFamily="82" charset="0"/>
              </a:rPr>
              <a:t>Student participation in Co-curricular and CULTURAL activities Organized by The Department– </a:t>
            </a:r>
          </a:p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students of the Department are allowed to participate in all the Seminars and Co-curricular Activities organized by the Department for their academic enhancement and personality development.</a:t>
            </a:r>
          </a:p>
          <a:p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1938" indent="-261938"/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UGC Sponsored National Seminar on 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Innovative Teaching Methodology for 2D NMR Spectroscopy – A Technique with Difference 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21</a:t>
            </a:r>
            <a:r>
              <a:rPr lang="en-US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March 2013 as Convener </a:t>
            </a:r>
            <a:endParaRPr lang="en-IN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1938" indent="-261938"/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IN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1938" indent="-261938"/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National Seminar on 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Innovative Teaching Methodology for </a:t>
            </a:r>
            <a:r>
              <a:rPr lang="en-US" b="1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NMR Spectroscopy – A Technique with Difference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 25</a:t>
            </a:r>
            <a:r>
              <a:rPr lang="en-US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March 2015 as Convener</a:t>
            </a:r>
            <a:endParaRPr lang="en-IN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IN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1938" indent="-261938"/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UGC sponsored National Seminar on 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 Spectroscopy 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17</a:t>
            </a:r>
            <a:r>
              <a:rPr lang="en-US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October 2015 as   Convener</a:t>
            </a:r>
            <a:endParaRPr lang="en-IN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52400" y="4017872"/>
            <a:ext cx="91657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8775"/>
            <a:r>
              <a:rPr lang="en-US" b="1" dirty="0">
                <a:solidFill>
                  <a:srgbClr val="0000CC"/>
                </a:solidFill>
              </a:rPr>
              <a:t> </a:t>
            </a:r>
            <a:endParaRPr lang="en-US" sz="1600" b="1" dirty="0">
              <a:solidFill>
                <a:srgbClr val="0000CC"/>
              </a:solidFill>
            </a:endParaRPr>
          </a:p>
          <a:p>
            <a:pPr marL="358775" indent="-358775"/>
            <a:r>
              <a:rPr lang="en-US" sz="1600" b="1" dirty="0"/>
              <a:t>  </a:t>
            </a:r>
          </a:p>
          <a:p>
            <a:pPr marL="358775" indent="-358775" algn="just"/>
            <a:r>
              <a:rPr lang="en-US" sz="1600" b="1" dirty="0">
                <a:solidFill>
                  <a:schemeClr val="accent5"/>
                </a:solidFill>
              </a:rPr>
              <a:t>  4.Co-curricular Activity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>
                <a:solidFill>
                  <a:srgbClr val="0000CC"/>
                </a:solidFill>
              </a:rPr>
              <a:t>- </a:t>
            </a:r>
            <a:r>
              <a:rPr lang="en-US" sz="1600" dirty="0"/>
              <a:t>Department organized co-curricular activities for all round development of students viz.</a:t>
            </a:r>
          </a:p>
          <a:p>
            <a:pPr marL="358775" indent="-358775"/>
            <a:endParaRPr lang="en-IN" sz="1600" dirty="0"/>
          </a:p>
          <a:p>
            <a:pPr marL="358775" indent="-358775"/>
            <a:r>
              <a:rPr lang="en-US" sz="1600" b="1" dirty="0">
                <a:solidFill>
                  <a:srgbClr val="0000CC"/>
                </a:solidFill>
              </a:rPr>
              <a:t>  </a:t>
            </a:r>
            <a:r>
              <a:rPr lang="en-US" sz="1600" b="1" dirty="0">
                <a:solidFill>
                  <a:srgbClr val="FFC000"/>
                </a:solidFill>
              </a:rPr>
              <a:t>5. </a:t>
            </a:r>
            <a:r>
              <a:rPr lang="en-US" sz="1600" b="1" dirty="0" err="1">
                <a:solidFill>
                  <a:srgbClr val="FFC000"/>
                </a:solidFill>
              </a:rPr>
              <a:t>Chemism</a:t>
            </a:r>
            <a:r>
              <a:rPr lang="en-US" sz="1600" dirty="0">
                <a:solidFill>
                  <a:srgbClr val="FFC000"/>
                </a:solidFill>
              </a:rPr>
              <a:t> </a:t>
            </a:r>
            <a:r>
              <a:rPr lang="en-US" sz="1600" dirty="0"/>
              <a:t>– Exhibition on Working Chemistry Models-An exhibition was  put up to show the applications of Chemistry and Applied Chemistry  on 30.9.2014</a:t>
            </a:r>
          </a:p>
          <a:p>
            <a:pPr marL="358775" indent="-358775"/>
            <a:endParaRPr lang="en-US" sz="1600" dirty="0"/>
          </a:p>
          <a:p>
            <a:pPr marL="358775" indent="-358775"/>
            <a:r>
              <a:rPr lang="en-US" sz="1600" b="1" dirty="0">
                <a:solidFill>
                  <a:schemeClr val="tx2">
                    <a:lumMod val="50000"/>
                  </a:schemeClr>
                </a:solidFill>
              </a:rPr>
              <a:t>  6. </a:t>
            </a:r>
            <a:r>
              <a:rPr lang="en-US" sz="1600" b="1" dirty="0">
                <a:solidFill>
                  <a:srgbClr val="0000CC"/>
                </a:solidFill>
              </a:rPr>
              <a:t>Chemistry of Divinity</a:t>
            </a:r>
            <a:r>
              <a:rPr lang="en-US" sz="1600" dirty="0">
                <a:solidFill>
                  <a:srgbClr val="0000CC"/>
                </a:solidFill>
              </a:rPr>
              <a:t> </a:t>
            </a:r>
            <a:r>
              <a:rPr lang="en-US" sz="1600" dirty="0"/>
              <a:t>– Concepts of Chemistry in Ancient Vedic Literature and Divine number 108</a:t>
            </a:r>
            <a:r>
              <a:rPr lang="en-IN" sz="1600" dirty="0"/>
              <a:t>  cum </a:t>
            </a:r>
            <a:r>
              <a:rPr lang="en-US" sz="1600" dirty="0"/>
              <a:t>Cultural </a:t>
            </a:r>
            <a:r>
              <a:rPr lang="en-US" sz="1600" dirty="0" err="1"/>
              <a:t>Programme</a:t>
            </a:r>
            <a:r>
              <a:rPr lang="en-US" sz="1600" dirty="0"/>
              <a:t> on 13.10.14</a:t>
            </a:r>
          </a:p>
          <a:p>
            <a:pPr marL="358775" indent="-358775"/>
            <a:r>
              <a:rPr lang="en-US" sz="1600" b="1" dirty="0"/>
              <a:t>  </a:t>
            </a:r>
            <a:r>
              <a:rPr lang="en-US" sz="1600" b="1" dirty="0">
                <a:solidFill>
                  <a:srgbClr val="FF0000"/>
                </a:solidFill>
              </a:rPr>
              <a:t>7.</a:t>
            </a:r>
            <a:r>
              <a:rPr lang="en-US" sz="1600" b="1" dirty="0"/>
              <a:t> </a:t>
            </a:r>
            <a:r>
              <a:rPr lang="en-US" sz="1600" b="1" dirty="0">
                <a:solidFill>
                  <a:srgbClr val="FF0000"/>
                </a:solidFill>
              </a:rPr>
              <a:t>Cultural Activity “Chemic”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/>
              <a:t>on </a:t>
            </a:r>
            <a:r>
              <a:rPr lang="en-US" dirty="0"/>
              <a:t>1.5.2015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0641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B700349-069A-4BBC-806E-2C8BA03120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" y="3733800"/>
            <a:ext cx="1949649" cy="28684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59E486B-9621-4E56-B063-5AF6F4C03B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560" y="3790607"/>
            <a:ext cx="2151772" cy="28116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37DC10D-4460-4889-A583-A38243B7BD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384" y="4419600"/>
            <a:ext cx="3733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5B20E67-C97E-476F-B5DC-B06CD452A5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321" y="529221"/>
            <a:ext cx="1942251" cy="28997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1070E15-D09C-4A4B-B5FF-6E3E04DAC6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29221"/>
            <a:ext cx="1981200" cy="28997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76CE897-E5BB-4D14-9341-8537CDF5A1F3}"/>
              </a:ext>
            </a:extLst>
          </p:cNvPr>
          <p:cNvSpPr/>
          <p:nvPr/>
        </p:nvSpPr>
        <p:spPr>
          <a:xfrm>
            <a:off x="2437884" y="381000"/>
            <a:ext cx="4114800" cy="247441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solidFill>
                  <a:srgbClr val="FF0000"/>
                </a:solidFill>
                <a:latin typeface="Algerian" panose="04020705040A02060702" pitchFamily="82" charset="0"/>
              </a:rPr>
              <a:t>‘</a:t>
            </a:r>
          </a:p>
          <a:p>
            <a:pPr algn="ctr"/>
            <a:r>
              <a:rPr lang="en-IN" sz="3200" dirty="0">
                <a:solidFill>
                  <a:srgbClr val="FF0000"/>
                </a:solidFill>
                <a:latin typeface="Algerian" panose="04020705040A02060702" pitchFamily="82" charset="0"/>
              </a:rPr>
              <a:t>Chemism</a:t>
            </a:r>
            <a:endParaRPr lang="en-IN" sz="1800" dirty="0">
              <a:solidFill>
                <a:srgbClr val="FF0000"/>
              </a:solidFill>
              <a:latin typeface="Algerian" panose="04020705040A02060702" pitchFamily="82" charset="0"/>
            </a:endParaRPr>
          </a:p>
          <a:p>
            <a:pPr algn="ctr"/>
            <a:r>
              <a:rPr lang="en-IN" sz="2400" dirty="0">
                <a:solidFill>
                  <a:schemeClr val="accent5">
                    <a:lumMod val="50000"/>
                  </a:schemeClr>
                </a:solidFill>
                <a:latin typeface="Algerian" panose="04020705040A02060702" pitchFamily="82" charset="0"/>
              </a:rPr>
              <a:t>An exhibition </a:t>
            </a:r>
          </a:p>
          <a:p>
            <a:pPr algn="ctr"/>
            <a:r>
              <a:rPr lang="en-IN" sz="2400" dirty="0">
                <a:solidFill>
                  <a:schemeClr val="accent5">
                    <a:lumMod val="50000"/>
                  </a:schemeClr>
                </a:solidFill>
                <a:latin typeface="Algerian" panose="04020705040A02060702" pitchFamily="82" charset="0"/>
              </a:rPr>
              <a:t>on </a:t>
            </a:r>
          </a:p>
          <a:p>
            <a:pPr algn="ctr"/>
            <a:r>
              <a:rPr lang="en-IN" sz="2400" dirty="0">
                <a:solidFill>
                  <a:schemeClr val="accent5">
                    <a:lumMod val="50000"/>
                  </a:schemeClr>
                </a:solidFill>
                <a:latin typeface="Algerian" panose="04020705040A02060702" pitchFamily="82" charset="0"/>
              </a:rPr>
              <a:t>working models</a:t>
            </a:r>
          </a:p>
          <a:p>
            <a:pPr algn="ctr"/>
            <a:r>
              <a:rPr lang="en-IN" sz="2400" dirty="0">
                <a:solidFill>
                  <a:schemeClr val="accent5">
                    <a:lumMod val="50000"/>
                  </a:schemeClr>
                </a:solidFill>
                <a:latin typeface="Algerian" panose="04020705040A02060702" pitchFamily="82" charset="0"/>
              </a:rPr>
              <a:t>AND </a:t>
            </a:r>
          </a:p>
          <a:p>
            <a:pPr algn="ctr"/>
            <a:r>
              <a:rPr lang="en-IN" sz="2400" dirty="0">
                <a:solidFill>
                  <a:schemeClr val="accent5">
                    <a:lumMod val="50000"/>
                  </a:schemeClr>
                </a:solidFill>
                <a:latin typeface="Algerian" panose="04020705040A02060702" pitchFamily="82" charset="0"/>
              </a:rPr>
              <a:t>POSTERS </a:t>
            </a:r>
            <a:br>
              <a:rPr lang="en-IN" sz="2400" dirty="0">
                <a:solidFill>
                  <a:srgbClr val="FF0000"/>
                </a:solidFill>
                <a:latin typeface="Algerian" panose="04020705040A02060702" pitchFamily="82" charset="0"/>
              </a:rPr>
            </a:b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4114978337"/>
      </p:ext>
    </p:extLst>
  </p:cSld>
  <p:clrMapOvr>
    <a:masterClrMapping/>
  </p:clrMapOvr>
  <p:transition spd="slow">
    <p:randomBar dir="vert"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DFAC1A-C1ED-4C35-8F56-B758889ACA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4619" y="455133"/>
            <a:ext cx="3225800" cy="2419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8E14A0-9A26-4FEE-AD4E-A1D5358029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9934" y="3686302"/>
            <a:ext cx="2915884" cy="2724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9C5727-3438-4BAE-9DB2-885C98496A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65005" y="455133"/>
            <a:ext cx="3225800" cy="2419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882EB9-051C-4E43-96E1-DA231A89BE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96230" y="3686303"/>
            <a:ext cx="2895600" cy="2724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74358554"/>
      </p:ext>
    </p:extLst>
  </p:cSld>
  <p:clrMapOvr>
    <a:masterClrMapping/>
  </p:clrMapOvr>
  <p:transition spd="med">
    <p:pull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FE896B-6DB9-4AD4-AA09-0E37C891E0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09"/>
          <a:stretch/>
        </p:blipFill>
        <p:spPr>
          <a:xfrm rot="5400000">
            <a:off x="44018" y="356232"/>
            <a:ext cx="3493365" cy="3276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ED70F8-4463-4773-BFD2-ACFB589C87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414" y="4217633"/>
            <a:ext cx="5233171" cy="2412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88E4E8-8784-46C8-A2D9-D35F81C7F7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1217"/>
            <a:ext cx="4191000" cy="3111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2355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6C9DE3-5A10-443C-8D98-EA05F5707B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724400"/>
            <a:ext cx="2971800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8406EB-ED96-4765-A8FD-758641F4A0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2971800" cy="2228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63B68A-7AD9-47F4-A2E2-8F77918C70D3}"/>
              </a:ext>
            </a:extLst>
          </p:cNvPr>
          <p:cNvSpPr/>
          <p:nvPr/>
        </p:nvSpPr>
        <p:spPr>
          <a:xfrm>
            <a:off x="2628900" y="0"/>
            <a:ext cx="685800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NATIONAL SCIENCE</a:t>
            </a:r>
          </a:p>
          <a:p>
            <a:pPr algn="ctr"/>
            <a:r>
              <a:rPr lang="en-US" sz="48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 DAY</a:t>
            </a:r>
          </a:p>
          <a:p>
            <a:pPr algn="ctr"/>
            <a:r>
              <a:rPr lang="en-US" sz="48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28 FEB. 2021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8488BC-E2E0-4E91-86BD-AFFB204931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" t="15807" r="24779" b="-322"/>
          <a:stretch/>
        </p:blipFill>
        <p:spPr>
          <a:xfrm>
            <a:off x="304800" y="2773855"/>
            <a:ext cx="1295400" cy="195054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B389E7-F2C9-4BCC-A5B4-E927E7EBEE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6" r="23087"/>
          <a:stretch/>
        </p:blipFill>
        <p:spPr>
          <a:xfrm>
            <a:off x="1905000" y="4752231"/>
            <a:ext cx="1447800" cy="19533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964538-66EC-4BC9-A5AF-F66EFB0C61A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8889" r="14445"/>
          <a:stretch/>
        </p:blipFill>
        <p:spPr>
          <a:xfrm>
            <a:off x="2712205" y="2453727"/>
            <a:ext cx="1362709" cy="195054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3FFDCE-92F2-481C-89D2-783F8D010D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4824805"/>
            <a:ext cx="1417255" cy="188967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6412307-9B0D-449E-ACFA-6FDE2714C716}"/>
              </a:ext>
            </a:extLst>
          </p:cNvPr>
          <p:cNvSpPr/>
          <p:nvPr/>
        </p:nvSpPr>
        <p:spPr>
          <a:xfrm>
            <a:off x="4215818" y="2373553"/>
            <a:ext cx="462338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SPEECH </a:t>
            </a:r>
          </a:p>
          <a:p>
            <a:pPr algn="ctr"/>
            <a:r>
              <a:rPr lang="en-US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COMPETITION</a:t>
            </a:r>
          </a:p>
        </p:txBody>
      </p:sp>
    </p:spTree>
    <p:extLst>
      <p:ext uri="{BB962C8B-B14F-4D97-AF65-F5344CB8AC3E}">
        <p14:creationId xmlns:p14="http://schemas.microsoft.com/office/powerpoint/2010/main" val="57486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4DB42F-D154-4759-9EFB-25270CA004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6"/>
          <a:stretch/>
        </p:blipFill>
        <p:spPr>
          <a:xfrm>
            <a:off x="3429000" y="3886200"/>
            <a:ext cx="4191000" cy="27187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0FF738-E744-47A6-9752-4763E9A1EE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412" y="82119"/>
            <a:ext cx="4114800" cy="2971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8265DF-ECE6-4FDD-AFA5-A79497695B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88" y="93216"/>
            <a:ext cx="4343400" cy="2971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A888E0C-DF68-40B3-BECC-16C1803D868D}"/>
              </a:ext>
            </a:extLst>
          </p:cNvPr>
          <p:cNvSpPr/>
          <p:nvPr/>
        </p:nvSpPr>
        <p:spPr>
          <a:xfrm>
            <a:off x="0" y="5105400"/>
            <a:ext cx="314079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WHAT?</a:t>
            </a:r>
          </a:p>
          <a:p>
            <a:pPr algn="ctr"/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3A2130E7-CE4E-41CD-8C90-E4552F91448B}"/>
              </a:ext>
            </a:extLst>
          </p:cNvPr>
          <p:cNvSpPr/>
          <p:nvPr/>
        </p:nvSpPr>
        <p:spPr>
          <a:xfrm>
            <a:off x="-44388" y="3132708"/>
            <a:ext cx="3473388" cy="170229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CO-CURRICULAR</a:t>
            </a:r>
          </a:p>
          <a:p>
            <a:pPr algn="ctr"/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ACTIVITIES</a:t>
            </a:r>
          </a:p>
        </p:txBody>
      </p:sp>
    </p:spTree>
    <p:extLst>
      <p:ext uri="{BB962C8B-B14F-4D97-AF65-F5344CB8AC3E}">
        <p14:creationId xmlns:p14="http://schemas.microsoft.com/office/powerpoint/2010/main" val="2208397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2D7E61-0902-462A-9811-4AFE0CE6CD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 r="5555" b="25555"/>
          <a:stretch/>
        </p:blipFill>
        <p:spPr>
          <a:xfrm rot="16200000">
            <a:off x="1148178" y="-1137822"/>
            <a:ext cx="6858000" cy="913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2896"/>
      </p:ext>
    </p:extLst>
  </p:cSld>
  <p:clrMapOvr>
    <a:masterClrMapping/>
  </p:clrMapOvr>
  <p:transition spd="slow">
    <p:randomBar dir="vert"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BC5C03-614D-481C-B2F8-19338BBC56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4" b="33333"/>
          <a:stretch/>
        </p:blipFill>
        <p:spPr>
          <a:xfrm rot="5400000">
            <a:off x="1264698" y="-1173702"/>
            <a:ext cx="6690804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00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76200" y="152400"/>
            <a:ext cx="9162236" cy="646330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lgerian" panose="04020705040A02060702" pitchFamily="82" charset="0"/>
                <a:cs typeface="Times New Roman" panose="02020603050405020304" pitchFamily="18" charset="0"/>
              </a:rPr>
              <a:t>University Topper  students of M.Sc. Chemistry and M.Sc. Applied Chemistry</a:t>
            </a:r>
          </a:p>
          <a:p>
            <a:pPr algn="ctr"/>
            <a:endParaRPr lang="en-IN" sz="2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lgerian" panose="04020705040A02060702" pitchFamily="82" charset="0"/>
              <a:cs typeface="Times New Roman" panose="02020603050405020304" pitchFamily="18" charset="0"/>
            </a:endParaRPr>
          </a:p>
          <a:p>
            <a:r>
              <a:rPr lang="en-IN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</a:p>
          <a:p>
            <a:r>
              <a:rPr lang="en-IN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IN" sz="2800" b="1" u="sng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M.Sc</a:t>
            </a:r>
            <a:r>
              <a:rPr lang="en-IN" sz="2800" b="1" u="sng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Chemistry</a:t>
            </a:r>
            <a:r>
              <a:rPr lang="en-IN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endParaRPr lang="en-IN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47800" lvl="2" indent="-76200"/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2011 –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Goutam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Suthar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(Gold Medalist)</a:t>
            </a:r>
            <a:endParaRPr lang="en-IN" sz="2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47800" lvl="2" indent="-76200"/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2013 – Asha Sharma (Gold Medalist)</a:t>
            </a:r>
            <a:endParaRPr lang="en-IN" sz="2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47800" lvl="2" indent="-76200"/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2014 – Rashmi Jain (Gold Medalist)</a:t>
            </a:r>
          </a:p>
          <a:p>
            <a:pPr marL="533400" indent="-76200"/>
            <a:endParaRPr lang="en-US" sz="2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3400" indent="-76200"/>
            <a:r>
              <a:rPr lang="en-US" sz="2800" b="1" u="sng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M.Sc.Applied</a:t>
            </a:r>
            <a:r>
              <a:rPr lang="en-US" sz="2800" b="1" u="sng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Chemistry</a:t>
            </a:r>
            <a:r>
              <a:rPr lang="en-US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</a:p>
          <a:p>
            <a:pPr marL="533400" indent="-76200"/>
            <a:r>
              <a:rPr lang="en-IN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</a:p>
          <a:p>
            <a:pPr marL="533400" indent="-76200"/>
            <a:r>
              <a:rPr lang="en-IN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BHAGYAWATI VERMA - 1996</a:t>
            </a:r>
          </a:p>
          <a:p>
            <a:pPr marL="533400" indent="-76200"/>
            <a:r>
              <a:rPr lang="en-IN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ASHISH JAIN -1997</a:t>
            </a:r>
          </a:p>
          <a:p>
            <a:pPr marL="533400" indent="-76200"/>
            <a:r>
              <a:rPr lang="en-IN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RAJESH PRITWANI - 1998</a:t>
            </a:r>
          </a:p>
          <a:p>
            <a:pPr marL="533400" indent="-76200"/>
            <a:r>
              <a:rPr lang="en-IN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PARUL AGARWAL - 1999</a:t>
            </a:r>
          </a:p>
          <a:p>
            <a:pPr marL="533400" indent="-76200"/>
            <a:r>
              <a:rPr lang="en-IN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NEERU NAGPAL - 2000</a:t>
            </a:r>
            <a:endParaRPr lang="en-IN" sz="2400" b="1" dirty="0">
              <a:ln/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DCD931-72BB-42B7-B248-8D2F7BEDC7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544036"/>
            <a:ext cx="20574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41197"/>
      </p:ext>
    </p:extLst>
  </p:cSld>
  <p:clrMapOvr>
    <a:masterClrMapping/>
  </p:clrMapOvr>
  <p:transition spd="slow">
    <p:wheel spokes="1"/>
  </p:transition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2648C3-BC8F-4EEF-89C8-0EA8499585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1" t="22222" r="12963" b="30000"/>
          <a:stretch/>
        </p:blipFill>
        <p:spPr>
          <a:xfrm rot="16200000">
            <a:off x="1144110" y="-1141893"/>
            <a:ext cx="6855781" cy="914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33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BE229B-12E4-4AF8-BC2F-DD2EA13343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2" t="19925" r="-1438" b="31187"/>
          <a:stretch/>
        </p:blipFill>
        <p:spPr>
          <a:xfrm rot="5400000">
            <a:off x="1107490" y="-1102311"/>
            <a:ext cx="6929021" cy="914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73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9718" cy="6858000"/>
          </a:xfrm>
        </p:spPr>
      </p:pic>
    </p:spTree>
    <p:extLst>
      <p:ext uri="{BB962C8B-B14F-4D97-AF65-F5344CB8AC3E}">
        <p14:creationId xmlns:p14="http://schemas.microsoft.com/office/powerpoint/2010/main" val="409236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4653B0-83E0-4149-AD19-44F6490C7F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2" t="23726" r="3998" b="18982"/>
          <a:stretch/>
        </p:blipFill>
        <p:spPr>
          <a:xfrm rot="16200000">
            <a:off x="1152619" y="-1133385"/>
            <a:ext cx="6858000" cy="912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CABFCC-22E6-4E0C-9412-07C5C5C779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16667" r="8024" b="24444"/>
          <a:stretch/>
        </p:blipFill>
        <p:spPr>
          <a:xfrm rot="16200000">
            <a:off x="1757039" y="-1748161"/>
            <a:ext cx="5629922" cy="9144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AD9CED9-A0EF-4E58-B175-3B4C0AED4AB6}"/>
              </a:ext>
            </a:extLst>
          </p:cNvPr>
          <p:cNvSpPr/>
          <p:nvPr/>
        </p:nvSpPr>
        <p:spPr>
          <a:xfrm>
            <a:off x="114299" y="5652857"/>
            <a:ext cx="89154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PROF. MRS. KRISHNA MISHRA , UNIVERSITY OF ALLAHABAD BEING WELCOMED BY THE STUDENTS</a:t>
            </a:r>
            <a:endParaRPr lang="en-US" sz="2400" b="1" cap="none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03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EE91C3-FCBE-4E95-B294-F6EAB4FA80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" t="12631" r="2472" b="31813"/>
          <a:stretch/>
        </p:blipFill>
        <p:spPr>
          <a:xfrm rot="16200000">
            <a:off x="1104900" y="-1104900"/>
            <a:ext cx="6934200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402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702442-FC56-4F18-8945-BBBA04E4F8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52" t="9999" r="8025" b="22222"/>
          <a:stretch/>
        </p:blipFill>
        <p:spPr>
          <a:xfrm rot="5400000">
            <a:off x="1066800" y="-1219200"/>
            <a:ext cx="70104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79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8048C3-0A2E-4004-A5ED-F35BFD8DD0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3809" r="3086" b="21111"/>
          <a:stretch/>
        </p:blipFill>
        <p:spPr>
          <a:xfrm rot="16200000">
            <a:off x="1789591" y="-1715612"/>
            <a:ext cx="5562601" cy="91462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62133D-0885-4B35-8C11-12206EF589BA}"/>
              </a:ext>
            </a:extLst>
          </p:cNvPr>
          <p:cNvSpPr txBox="1"/>
          <p:nvPr/>
        </p:nvSpPr>
        <p:spPr>
          <a:xfrm>
            <a:off x="417991" y="5615126"/>
            <a:ext cx="8305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Prof. Anwar Ali, Jamia  Milia  Islamia Central  University,  being</a:t>
            </a:r>
          </a:p>
          <a:p>
            <a:pPr algn="ctr"/>
            <a:r>
              <a:rPr lang="en-US" sz="24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felicitated by HOD, </a:t>
            </a:r>
            <a:r>
              <a:rPr lang="en-US" sz="2400" b="1" spc="50" dirty="0" err="1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Dr.Rita</a:t>
            </a:r>
            <a:r>
              <a:rPr lang="en-US" sz="24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Mehra</a:t>
            </a:r>
            <a:endParaRPr lang="en-US" sz="2400" b="1" cap="none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59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E3168E-76F0-4514-BD1D-1A87BDBF17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9" y="-228600"/>
            <a:ext cx="914400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92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5AEC0C-9B24-4229-BC7E-5AB0681340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07478A8-78CD-42E5-8FCC-21D31D1B2C63}"/>
              </a:ext>
            </a:extLst>
          </p:cNvPr>
          <p:cNvSpPr txBox="1"/>
          <p:nvPr/>
        </p:nvSpPr>
        <p:spPr>
          <a:xfrm>
            <a:off x="-381000" y="-25153"/>
            <a:ext cx="6858000" cy="6432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3400" indent="-76200"/>
            <a:r>
              <a:rPr lang="en-IN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IN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NIDHI WADHWA - 2001</a:t>
            </a:r>
          </a:p>
          <a:p>
            <a:pPr marL="533400" indent="-76200"/>
            <a:r>
              <a:rPr lang="en-IN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7. NEEMA SARASWAT – 2002 </a:t>
            </a:r>
          </a:p>
          <a:p>
            <a:pPr marL="533400" indent="-76200"/>
            <a:r>
              <a:rPr lang="en-IN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8. DIMPLE SHARMA – 2003 </a:t>
            </a:r>
          </a:p>
          <a:p>
            <a:pPr marL="533400" indent="-76200"/>
            <a:r>
              <a:rPr lang="en-IN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9. NEETU PREMCHAMDANI – 2004</a:t>
            </a:r>
          </a:p>
          <a:p>
            <a:pPr marL="533400" indent="-76200"/>
            <a:r>
              <a:rPr lang="en-IN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10. ANJALI - 2005</a:t>
            </a:r>
          </a:p>
          <a:p>
            <a:pPr marL="533400" indent="-76200"/>
            <a:r>
              <a:rPr lang="en-IN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11. MUKESH VERMA - 2006 </a:t>
            </a:r>
          </a:p>
          <a:p>
            <a:pPr marL="533400" indent="-76200"/>
            <a:r>
              <a:rPr lang="en-IN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12. AVI GARG - 2007</a:t>
            </a:r>
          </a:p>
          <a:p>
            <a:pPr marL="533400" indent="-76200"/>
            <a:r>
              <a:rPr lang="en-IN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13. SAVITA SONI - 2008</a:t>
            </a:r>
          </a:p>
          <a:p>
            <a:pPr marL="533400" indent="-76200"/>
            <a:r>
              <a:rPr lang="en-IN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14. RAKESH KUMAR JANGID - 2009 </a:t>
            </a:r>
          </a:p>
          <a:p>
            <a:pPr marL="533400" indent="-76200"/>
            <a:r>
              <a:rPr lang="en-IN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15. BHARAT KUMAR GOUR - 2010 </a:t>
            </a:r>
          </a:p>
          <a:p>
            <a:pPr marL="533400" indent="-76200"/>
            <a:r>
              <a:rPr lang="en-IN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16. KUMARI SUNITA - 2011</a:t>
            </a:r>
          </a:p>
          <a:p>
            <a:pPr marL="533400" indent="-76200"/>
            <a:r>
              <a:rPr lang="en-IN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17. SONAL MEGHANI - 2012</a:t>
            </a:r>
          </a:p>
          <a:p>
            <a:pPr marL="533400" indent="-76200"/>
            <a:r>
              <a:rPr lang="en-IN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18. RAVI BHATI - 2013</a:t>
            </a:r>
          </a:p>
          <a:p>
            <a:pPr marL="533400" indent="-76200"/>
            <a:r>
              <a:rPr lang="en-IN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19. POONAM CHOUDHARY - 2014</a:t>
            </a:r>
          </a:p>
          <a:p>
            <a:pPr marL="533400" indent="-76200"/>
            <a:r>
              <a:rPr lang="en-IN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20. NIDHI MAHESHWARI - 2015</a:t>
            </a:r>
          </a:p>
          <a:p>
            <a:pPr marL="533400" indent="-76200"/>
            <a:r>
              <a:rPr lang="en-IN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21. NEELAM CHOUDHARY - 2016</a:t>
            </a:r>
          </a:p>
          <a:p>
            <a:pPr marL="914400" indent="-457200">
              <a:buAutoNum type="arabicPeriod" startAt="22"/>
            </a:pPr>
            <a:r>
              <a:rPr lang="en-US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ANUJ  KABRA – 2017</a:t>
            </a:r>
          </a:p>
          <a:p>
            <a:pPr marL="971550" indent="-514350">
              <a:buAutoNum type="arabicPeriod" startAt="22"/>
            </a:pPr>
            <a:r>
              <a:rPr lang="en-US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SHWETA SHARMA – 2018</a:t>
            </a:r>
          </a:p>
          <a:p>
            <a:pPr marL="971550" indent="-514350">
              <a:buAutoNum type="arabicPeriod" startAt="22"/>
            </a:pPr>
            <a:r>
              <a:rPr lang="en-US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MAHAVEER PARIHAR – 2019</a:t>
            </a:r>
          </a:p>
          <a:p>
            <a:pPr marL="971550" indent="-514350">
              <a:buAutoNum type="arabicPeriod" startAt="22"/>
            </a:pPr>
            <a:r>
              <a:rPr lang="en-US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ADITI PANDEY - 2020</a:t>
            </a:r>
            <a:endParaRPr lang="en-IN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376D4B-B5AE-4350-B709-A5D826EE58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457200"/>
            <a:ext cx="20574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13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2D645E-0AB4-4BEE-A45C-7BF1EE73A3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936053"/>
      </p:ext>
    </p:extLst>
  </p:cSld>
  <p:clrMapOvr>
    <a:masterClrMapping/>
  </p:clrMapOvr>
  <p:transition spd="slow">
    <p:cover/>
  </p:transition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C05762-A3ED-457C-B106-DB8D53C58D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153430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021391-2B5E-46D3-A928-5721E68589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45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171F60-3F6E-4673-AB7C-8405D82A2A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53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0AC388-A976-4D47-B761-2687E81679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509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F94C17-BD9B-45FE-A238-1F0347E9B5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75455"/>
      </p:ext>
    </p:extLst>
  </p:cSld>
  <p:clrMapOvr>
    <a:masterClrMapping/>
  </p:clrMapOvr>
  <p:transition spd="slow">
    <p:randomBar dir="vert"/>
  </p:transition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F84B82-58A7-4662-94DD-3681AA7B4D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73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F70400-78C9-4184-BFB2-F001EB5F4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8"/>
            <a:ext cx="9144000" cy="685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639463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1C2938-CAED-4A35-A83A-CC8B7F1E76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46902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CD5BD4-1C5B-4CD6-A5F3-683D74C31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327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851E007-1FFD-43E1-95FB-E9965A739CC0}"/>
              </a:ext>
            </a:extLst>
          </p:cNvPr>
          <p:cNvSpPr txBox="1"/>
          <p:nvPr/>
        </p:nvSpPr>
        <p:spPr>
          <a:xfrm>
            <a:off x="152400" y="-9617"/>
            <a:ext cx="8991600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lgerian" panose="04020705040A02060702" pitchFamily="82" charset="0"/>
                <a:cs typeface="Times New Roman" panose="02020603050405020304" pitchFamily="18" charset="0"/>
              </a:rPr>
              <a:t>Permanent Faculty  and Qualifications  </a:t>
            </a:r>
          </a:p>
          <a:p>
            <a:endParaRPr lang="en-IN" sz="1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6A8AE4-2B33-4785-B83A-EB477D17FD5F}"/>
              </a:ext>
            </a:extLst>
          </p:cNvPr>
          <p:cNvSpPr txBox="1"/>
          <p:nvPr/>
        </p:nvSpPr>
        <p:spPr>
          <a:xfrm>
            <a:off x="-445364" y="2951946"/>
            <a:ext cx="7010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/>
            <a:r>
              <a:rPr 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Dr. Rita Mehra,  Professor and Head</a:t>
            </a:r>
            <a:endParaRPr lang="en-IN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/>
            <a:r>
              <a:rPr lang="en-US" sz="2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M.Sc.Chemistry</a:t>
            </a:r>
            <a:r>
              <a:rPr 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(Gold Medalist) Ph.D.</a:t>
            </a:r>
            <a:endParaRPr lang="en-IN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0135B16-8DA2-4481-973B-C04AF1C358C6}"/>
              </a:ext>
            </a:extLst>
          </p:cNvPr>
          <p:cNvSpPr/>
          <p:nvPr/>
        </p:nvSpPr>
        <p:spPr>
          <a:xfrm>
            <a:off x="81466" y="4166997"/>
            <a:ext cx="648357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P.G. Teaching Experience - 34 Years</a:t>
            </a:r>
            <a:endParaRPr lang="en-US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F0F028-C4C8-4EB9-8666-57E1477BD5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2" t="21111" r="10494" b="31111"/>
          <a:stretch/>
        </p:blipFill>
        <p:spPr>
          <a:xfrm>
            <a:off x="6705599" y="1447800"/>
            <a:ext cx="2286001" cy="5257800"/>
          </a:xfrm>
          <a:prstGeom prst="rect">
            <a:avLst/>
          </a:prstGeom>
          <a:ln>
            <a:solidFill>
              <a:srgbClr val="92D05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500" dist="1016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493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9AC381-E49C-41DF-B65C-49D303E71E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6"/>
            <a:ext cx="9144000" cy="684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11361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0AF3E4-7AD0-418B-9CC4-6AA1321A57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74"/>
            <a:ext cx="9144000" cy="683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12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FEF78CCD-BF6E-487C-84B7-5676604270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416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140E33-C9F1-44C5-B6AF-1EFBEC2D00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098151"/>
      </p:ext>
    </p:extLst>
  </p:cSld>
  <p:clrMapOvr>
    <a:masterClrMapping/>
  </p:clrMapOvr>
  <p:transition spd="slow">
    <p:cover/>
  </p:transition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D6C892-47DE-4C3A-B2F0-4558447DFD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105867"/>
      </p:ext>
    </p:extLst>
  </p:cSld>
  <p:clrMapOvr>
    <a:masterClrMapping/>
  </p:clrMapOvr>
  <p:transition spd="slow">
    <p:randomBar dir="vert"/>
  </p:transition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60648"/>
            <a:ext cx="914400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rgbClr val="00B0F0"/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lgerian" panose="04020705040A02060702" pitchFamily="82" charset="0"/>
              </a:rPr>
              <a:t>Student Participation in Community and Extension services</a:t>
            </a:r>
          </a:p>
          <a:p>
            <a:endParaRPr lang="en-IN" sz="2000" b="1" dirty="0"/>
          </a:p>
          <a:p>
            <a:pPr marL="358775" indent="-358775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Students participated in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Swachch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Bharat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Abhiyaan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 way of drawing charts and displaying them in the Department, Essay Writing on the matter,  debate competition, spreading awareness about hygiene and cleanliness by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Nukkad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Nataks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nearby areas particularly rural areas.</a:t>
            </a:r>
          </a:p>
          <a:p>
            <a:pPr marL="358775" indent="-358775"/>
            <a:endParaRPr lang="en-IN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8775" indent="-358775"/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Students popularize the digital mode of payment in  compliance of orders of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Hon’ble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Chancellor in nearby areas by acquainting the common man with different modes of cashless payments, thereby contributing to the national stride of cashless economy.</a:t>
            </a:r>
            <a:endParaRPr lang="en-IN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30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4FC5DE-C590-4EBF-8677-B199D468A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8"/>
            <a:ext cx="9144000" cy="685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033294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A5DDE6-4EB2-427D-A695-E52230A7BF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177161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457589-1BCC-4622-99CD-10EF3DB862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65528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45B354-1BAC-4A9A-9B2E-1B6DB24A6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44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AD6FF6-C50E-44F3-B44B-25415635F248}"/>
              </a:ext>
            </a:extLst>
          </p:cNvPr>
          <p:cNvSpPr txBox="1"/>
          <p:nvPr/>
        </p:nvSpPr>
        <p:spPr>
          <a:xfrm>
            <a:off x="76200" y="304800"/>
            <a:ext cx="883920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Guest faculty on lecture basis and their Qualifications –</a:t>
            </a:r>
          </a:p>
          <a:p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Arun Sharma – M.Sc. (Chemistry) Ph.D., NET.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/>
            <a:r>
              <a:rPr lang="en-I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Dr.</a:t>
            </a:r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Mukesh Sharma -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M.Sc. (Applied Chemistry) NET-JRF  Ph.D., PDF - Univ. of Aveiro. </a:t>
            </a:r>
          </a:p>
          <a:p>
            <a:pPr lvl="1"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Shilpi Vats - M.Sc. (Chemistry) Ph.D.,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M.Phil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Mr. Abhishek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Tilkar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M.Sc. (Applied Chemistry) NET.</a:t>
            </a:r>
          </a:p>
        </p:txBody>
      </p:sp>
    </p:spTree>
    <p:extLst>
      <p:ext uri="{BB962C8B-B14F-4D97-AF65-F5344CB8AC3E}">
        <p14:creationId xmlns:p14="http://schemas.microsoft.com/office/powerpoint/2010/main" val="354774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28BFAD-024D-4623-9DB6-6482A64CC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845653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FA77E5-74BC-409A-9FAF-C1F4BA30C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904141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EF0E89-BAC0-4DED-96F8-E3811A0384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517046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3F9FF6-4B08-4183-AFD9-0371841C1D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313417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D74DF0-3281-4432-AC85-353E448AB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8"/>
            <a:ext cx="9144000" cy="685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08910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28600"/>
            <a:ext cx="9144000" cy="550920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88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lgerian" panose="04020705040A02060702" pitchFamily="82" charset="0"/>
              </a:rPr>
              <a:t>S</a:t>
            </a:r>
            <a:r>
              <a:rPr lang="en-US" sz="44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lgerian" panose="04020705040A02060702" pitchFamily="82" charset="0"/>
              </a:rPr>
              <a:t>trength</a:t>
            </a:r>
            <a:endParaRPr lang="en-US" sz="4000" b="1" dirty="0">
              <a:ln>
                <a:solidFill>
                  <a:srgbClr val="FFFF00"/>
                </a:solidFill>
              </a:ln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Algerian" panose="04020705040A02060702" pitchFamily="82" charset="0"/>
            </a:endParaRPr>
          </a:p>
          <a:p>
            <a:pPr marL="441325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Dedicated  and knowledgeable one permanent faculty, dedicated guest faculty on lecture basis, obedient , disciplined , regular and punctual students, good instrumental facilities,  inquisitive and law abiding students.</a:t>
            </a:r>
          </a:p>
          <a:p>
            <a:pPr marL="441325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Number of research publications in reputed National and International  Journals.</a:t>
            </a:r>
          </a:p>
          <a:p>
            <a:pPr marL="441325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Recognition of research work  of the Department at National and International Level.</a:t>
            </a:r>
          </a:p>
          <a:p>
            <a:pPr marL="441325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Students are easily absorbed in industries .</a:t>
            </a:r>
          </a:p>
          <a:p>
            <a:pPr marL="441325"/>
            <a:r>
              <a:rPr lang="en-US" sz="2000" dirty="0" err="1">
                <a:latin typeface="Times New Roman" panose="02020603050405020304" pitchFamily="18" charset="0"/>
                <a:cs typeface="Times New Roman" pitchFamily="18" charset="0"/>
              </a:rPr>
              <a:t>Alumini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encourage and help the present batch of M.Sc. Students to prepare them for competitive examination.</a:t>
            </a:r>
          </a:p>
          <a:p>
            <a:pPr marL="441325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To minimize the risk of accidents in the laboratories , a drive for lab safety is </a:t>
            </a:r>
            <a:r>
              <a:rPr lang="en-US" sz="2000" dirty="0" err="1">
                <a:latin typeface="Times New Roman" panose="02020603050405020304" pitchFamily="18" charset="0"/>
                <a:cs typeface="Times New Roman" pitchFamily="18" charset="0"/>
              </a:rPr>
              <a:t>organised</a:t>
            </a:r>
            <a:r>
              <a:rPr lang="en-US" sz="2000" dirty="0">
                <a:latin typeface="Times New Roman" panose="02020603050405020304" pitchFamily="18" charset="0"/>
                <a:cs typeface="Times New Roman" pitchFamily="18" charset="0"/>
              </a:rPr>
              <a:t> at the beginning  of the session and first aid is also available in lab.</a:t>
            </a:r>
          </a:p>
          <a:p>
            <a:pPr marL="441325"/>
            <a:endParaRPr lang="en-US" sz="24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D9B452-D0BC-4F67-A119-68321B0357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79" b="89798" l="4462" r="93231">
                        <a14:foregroundMark x1="5385" y1="17998" x2="5385" y2="17998"/>
                        <a14:foregroundMark x1="6308" y1="19634" x2="6308" y2="19634"/>
                        <a14:foregroundMark x1="6308" y1="19634" x2="6308" y2="19634"/>
                        <a14:foregroundMark x1="12385" y1="8181" x2="12385" y2="8181"/>
                        <a14:foregroundMark x1="4538" y1="28874" x2="4538" y2="28874"/>
                        <a14:foregroundMark x1="93231" y1="22714" x2="93231" y2="22714"/>
                        <a14:foregroundMark x1="87000" y1="7026" x2="87000" y2="7026"/>
                        <a14:foregroundMark x1="14154" y1="5679" x2="14154" y2="5679"/>
                        <a14:foregroundMark x1="71923" y1="17998" x2="71923" y2="17998"/>
                        <a14:foregroundMark x1="69923" y1="17998" x2="69923" y2="17998"/>
                        <a14:foregroundMark x1="73077" y1="19346" x2="73077" y2="19346"/>
                        <a14:backgroundMark x1="95692" y1="23580" x2="95692" y2="23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4800600"/>
            <a:ext cx="3962400" cy="225247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5829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DEFB345-14E1-4814-A1AA-D1E2BB2291BB}"/>
              </a:ext>
            </a:extLst>
          </p:cNvPr>
          <p:cNvSpPr txBox="1"/>
          <p:nvPr/>
        </p:nvSpPr>
        <p:spPr>
          <a:xfrm>
            <a:off x="0" y="168095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lgerian" panose="04020705040A02060702" pitchFamily="82" charset="0"/>
              </a:rPr>
              <a:t>O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lgerian" panose="04020705040A02060702" pitchFamily="82" charset="0"/>
              </a:rPr>
              <a:t>pportunities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FFCA72-6F36-4E35-9FE3-597EB2445043}"/>
              </a:ext>
            </a:extLst>
          </p:cNvPr>
          <p:cNvSpPr txBox="1"/>
          <p:nvPr/>
        </p:nvSpPr>
        <p:spPr>
          <a:xfrm>
            <a:off x="3810000" y="1905000"/>
            <a:ext cx="5105401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15975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Students can get employment in  Government organizations in teaching field and as Chemists/ Analysts etc. in industries and laboratories including forensic laboratories. </a:t>
            </a:r>
          </a:p>
          <a:p>
            <a:pPr marL="815975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Students after qualifying NET /SET can pursue career in College and University teaching.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C68572-328B-4B16-84A9-F5490EBDC9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166" b="64560" l="9462" r="89846">
                        <a14:foregroundMark x1="16846" y1="36373" x2="17769" y2="56580"/>
                        <a14:foregroundMark x1="17923" y1="36373" x2="18846" y2="36373"/>
                        <a14:foregroundMark x1="14846" y1="34819" x2="20462" y2="34508"/>
                        <a14:foregroundMark x1="16846" y1="33368" x2="18385" y2="33886"/>
                        <a14:foregroundMark x1="20231" y1="34508" x2="15308" y2="33575"/>
                        <a14:foregroundMark x1="21308" y1="45389" x2="17923" y2="55648"/>
                        <a14:foregroundMark x1="15308" y1="61140" x2="15308" y2="61140"/>
                        <a14:foregroundMark x1="15308" y1="61140" x2="15308" y2="61140"/>
                        <a14:foregroundMark x1="10538" y1="49637" x2="10538" y2="49637"/>
                        <a14:foregroundMark x1="10538" y1="49637" x2="10538" y2="49637"/>
                        <a14:foregroundMark x1="10769" y1="51088" x2="10769" y2="51088"/>
                        <a14:foregroundMark x1="10769" y1="51088" x2="10769" y2="51088"/>
                        <a14:foregroundMark x1="9462" y1="50259" x2="9462" y2="50259"/>
                        <a14:foregroundMark x1="9462" y1="50259" x2="9462" y2="50259"/>
                        <a14:foregroundMark x1="9923" y1="49326" x2="9923" y2="49326"/>
                        <a14:foregroundMark x1="9923" y1="49326" x2="9923" y2="49326"/>
                        <a14:foregroundMark x1="19308" y1="33575" x2="19308" y2="33575"/>
                        <a14:foregroundMark x1="19308" y1="33575" x2="19308" y2="33575"/>
                        <a14:foregroundMark x1="17077" y1="33575" x2="17077" y2="33575"/>
                        <a14:foregroundMark x1="17077" y1="33575" x2="17077" y2="33575"/>
                        <a14:foregroundMark x1="17769" y1="33057" x2="17769" y2="33057"/>
                        <a14:foregroundMark x1="17769" y1="33057" x2="17769" y2="33057"/>
                        <a14:foregroundMark x1="17769" y1="33057" x2="17769" y2="33057"/>
                        <a14:foregroundMark x1="17769" y1="33057" x2="17769" y2="33057"/>
                        <a14:foregroundMark x1="37923" y1="44767" x2="37923" y2="44767"/>
                        <a14:foregroundMark x1="37923" y1="44767" x2="37923" y2="44767"/>
                        <a14:foregroundMark x1="33615" y1="47254" x2="33615" y2="47254"/>
                        <a14:foregroundMark x1="33615" y1="47254" x2="33615" y2="47254"/>
                        <a14:foregroundMark x1="32308" y1="49637" x2="65846" y2="43523"/>
                        <a14:foregroundMark x1="65846" y1="43523" x2="78923" y2="35751"/>
                        <a14:foregroundMark x1="63462" y1="40311" x2="63462" y2="40311"/>
                        <a14:foregroundMark x1="63462" y1="40311" x2="63462" y2="40311"/>
                        <a14:foregroundMark x1="86077" y1="34508" x2="86077" y2="34508"/>
                        <a14:foregroundMark x1="86077" y1="34508" x2="86077" y2="34508"/>
                        <a14:foregroundMark x1="89846" y1="34819" x2="89846" y2="34819"/>
                        <a14:foregroundMark x1="89846" y1="34819" x2="89846" y2="348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91" t="10251" r="7693" b="29275"/>
          <a:stretch/>
        </p:blipFill>
        <p:spPr>
          <a:xfrm>
            <a:off x="381000" y="2743200"/>
            <a:ext cx="3810001" cy="370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75064"/>
      </p:ext>
    </p:extLst>
  </p:cSld>
  <p:clrMapOvr>
    <a:masterClrMapping/>
  </p:clrMapOvr>
  <p:transition spd="slow">
    <p:randomBar dir="vert"/>
  </p:transition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BB3ACDE-7BE2-49D1-AAB4-59AA489825DB}"/>
              </a:ext>
            </a:extLst>
          </p:cNvPr>
          <p:cNvSpPr txBox="1"/>
          <p:nvPr/>
        </p:nvSpPr>
        <p:spPr>
          <a:xfrm>
            <a:off x="114300" y="381000"/>
            <a:ext cx="89154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6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lgerian" panose="04020705040A02060702" pitchFamily="82" charset="0"/>
              </a:rPr>
              <a:t>C</a:t>
            </a:r>
            <a:r>
              <a:rPr lang="en-US" sz="66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lgerian" panose="04020705040A02060702" pitchFamily="82" charset="0"/>
              </a:rPr>
              <a:t>hallenges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580635-978B-47F4-9C74-7A1B567E9E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669" b="76031" l="10462" r="90462">
                        <a14:foregroundMark x1="21462" y1="43912" x2="26231" y2="49185"/>
                        <a14:foregroundMark x1="24077" y1="41227" x2="24077" y2="41035"/>
                        <a14:foregroundMark x1="20692" y1="52828" x2="16308" y2="64238"/>
                        <a14:foregroundMark x1="16308" y1="64238" x2="30538" y2="69223"/>
                        <a14:foregroundMark x1="22769" y1="60499" x2="26615" y2="64142"/>
                        <a14:foregroundMark x1="16615" y1="66347" x2="13462" y2="73058"/>
                        <a14:foregroundMark x1="11077" y1="72100" x2="14385" y2="67593"/>
                        <a14:foregroundMark x1="10538" y1="71045" x2="11769" y2="70853"/>
                        <a14:foregroundMark x1="81154" y1="17162" x2="83538" y2="14669"/>
                        <a14:foregroundMark x1="31077" y1="42665" x2="28308" y2="426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92" t="8736" b="16443"/>
          <a:stretch/>
        </p:blipFill>
        <p:spPr>
          <a:xfrm>
            <a:off x="0" y="2743200"/>
            <a:ext cx="4572000" cy="38024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D22E9D-8F0D-4250-96B4-6CD9CAA99242}"/>
              </a:ext>
            </a:extLst>
          </p:cNvPr>
          <p:cNvSpPr txBox="1"/>
          <p:nvPr/>
        </p:nvSpPr>
        <p:spPr>
          <a:xfrm>
            <a:off x="3886200" y="2312633"/>
            <a:ext cx="49530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15975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Improving the quality of teaching  by strengthening the faculty of the Department and with the support of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alumini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815975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create the state of the art analytical laboratories to gear up to the increasing demands in Analytical Chemistry.</a:t>
            </a:r>
          </a:p>
        </p:txBody>
      </p:sp>
    </p:spTree>
    <p:extLst>
      <p:ext uri="{BB962C8B-B14F-4D97-AF65-F5344CB8AC3E}">
        <p14:creationId xmlns:p14="http://schemas.microsoft.com/office/powerpoint/2010/main" val="968300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IN" dirty="0"/>
          </a:p>
          <a:p>
            <a:pPr marL="358775" indent="-358775" algn="ctr"/>
            <a:r>
              <a:rPr lang="en-US" sz="11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rPr>
              <a:t>F</a:t>
            </a:r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rPr>
              <a:t>uture Plans</a:t>
            </a:r>
            <a:endParaRPr lang="en-IN" sz="7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D91254-21AF-42B9-9D7E-99081C1A15AE}"/>
              </a:ext>
            </a:extLst>
          </p:cNvPr>
          <p:cNvSpPr txBox="1"/>
          <p:nvPr/>
        </p:nvSpPr>
        <p:spPr>
          <a:xfrm>
            <a:off x="1985083" y="2651245"/>
            <a:ext cx="485904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775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Subject to infrastructure availability and  academic and technical staff it is planned to start a       Post-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GraduateProgramme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 Mineralogy and Material Sciences.</a:t>
            </a:r>
            <a:endParaRPr lang="en-IN" sz="3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D81EE9-A7AF-4C07-B9E2-F36C222B94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732" b="81245" l="23231" r="63462">
                        <a14:foregroundMark x1="50615" y1="15882" x2="50615" y2="15882"/>
                        <a14:foregroundMark x1="48846" y1="11732" x2="48846" y2="11732"/>
                        <a14:foregroundMark x1="63615" y1="22107" x2="63615" y2="22107"/>
                        <a14:foregroundMark x1="41077" y1="20032" x2="41077" y2="20032"/>
                        <a14:foregroundMark x1="41077" y1="20032" x2="41077" y2="20032"/>
                        <a14:foregroundMark x1="41077" y1="20032" x2="23231" y2="23464"/>
                        <a14:foregroundMark x1="49231" y1="20591" x2="45000" y2="22745"/>
                        <a14:foregroundMark x1="53923" y1="19473" x2="53923" y2="18196"/>
                        <a14:foregroundMark x1="50615" y1="54110" x2="52077" y2="72147"/>
                        <a14:foregroundMark x1="52077" y1="72147" x2="50385" y2="76935"/>
                        <a14:foregroundMark x1="47462" y1="79409" x2="47462" y2="79409"/>
                        <a14:foregroundMark x1="47462" y1="79409" x2="47462" y2="79409"/>
                        <a14:foregroundMark x1="57231" y1="81245" x2="57231" y2="81245"/>
                        <a14:foregroundMark x1="57231" y1="81245" x2="57231" y2="81245"/>
                        <a14:foregroundMark x1="56615" y1="80128" x2="56615" y2="80128"/>
                        <a14:foregroundMark x1="56615" y1="80128" x2="56615" y2="80128"/>
                        <a14:foregroundMark x1="58538" y1="80287" x2="58538" y2="80287"/>
                        <a14:foregroundMark x1="58538" y1="80287" x2="58538" y2="80287"/>
                        <a14:foregroundMark x1="54846" y1="63847" x2="54846" y2="63847"/>
                        <a14:foregroundMark x1="54846" y1="63847" x2="54846" y2="63847"/>
                        <a14:foregroundMark x1="55231" y1="62889" x2="55231" y2="62889"/>
                        <a14:foregroundMark x1="55231" y1="62889" x2="55231" y2="62889"/>
                        <a14:foregroundMark x1="47077" y1="67837" x2="47077" y2="67837"/>
                        <a14:foregroundMark x1="47077" y1="67837" x2="47077" y2="67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32" t="8101" r="32691" b="16224"/>
          <a:stretch/>
        </p:blipFill>
        <p:spPr>
          <a:xfrm>
            <a:off x="76200" y="1983922"/>
            <a:ext cx="2196483" cy="48740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A02B39-1A9C-493F-BBC9-63E03D48E3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09" b="85319" l="19778" r="78000">
                        <a14:foregroundMark x1="58000" y1="10426" x2="58000" y2="10426"/>
                        <a14:foregroundMark x1="58000" y1="10426" x2="58000" y2="10426"/>
                        <a14:foregroundMark x1="43111" y1="20213" x2="43111" y2="20213"/>
                        <a14:foregroundMark x1="43111" y1="20213" x2="43111" y2="20213"/>
                        <a14:foregroundMark x1="44000" y1="19362" x2="44000" y2="19362"/>
                        <a14:foregroundMark x1="44000" y1="19362" x2="44000" y2="19362"/>
                        <a14:foregroundMark x1="44000" y1="23404" x2="44000" y2="23404"/>
                        <a14:foregroundMark x1="44000" y1="23404" x2="44000" y2="23404"/>
                        <a14:foregroundMark x1="60667" y1="7021" x2="60667" y2="7021"/>
                        <a14:foregroundMark x1="60667" y1="7021" x2="60667" y2="7021"/>
                        <a14:foregroundMark x1="78444" y1="37660" x2="78444" y2="37660"/>
                        <a14:foregroundMark x1="78444" y1="37660" x2="78444" y2="37660"/>
                        <a14:foregroundMark x1="68222" y1="77660" x2="68222" y2="77660"/>
                        <a14:foregroundMark x1="68222" y1="77660" x2="68222" y2="77660"/>
                        <a14:foregroundMark x1="77111" y1="76170" x2="77111" y2="76170"/>
                        <a14:foregroundMark x1="77111" y1="76170" x2="77111" y2="76170"/>
                        <a14:foregroundMark x1="62222" y1="83191" x2="62222" y2="83191"/>
                        <a14:foregroundMark x1="62222" y1="83191" x2="62222" y2="83191"/>
                        <a14:foregroundMark x1="22444" y1="83830" x2="22444" y2="83830"/>
                        <a14:foregroundMark x1="22444" y1="83830" x2="22444" y2="83830"/>
                        <a14:foregroundMark x1="32000" y1="85319" x2="32000" y2="85319"/>
                        <a14:foregroundMark x1="32000" y1="85319" x2="32000" y2="85319"/>
                        <a14:foregroundMark x1="55333" y1="14894" x2="55333" y2="14894"/>
                        <a14:foregroundMark x1="55333" y1="14894" x2="55333" y2="14894"/>
                        <a14:foregroundMark x1="55333" y1="19362" x2="55333" y2="19362"/>
                        <a14:foregroundMark x1="55333" y1="19362" x2="55333" y2="19362"/>
                        <a14:foregroundMark x1="54444" y1="19362" x2="60222" y2="14468"/>
                        <a14:foregroundMark x1="60222" y1="14468" x2="56222" y2="21702"/>
                        <a14:foregroundMark x1="56222" y1="21702" x2="52444" y2="13830"/>
                        <a14:foregroundMark x1="67778" y1="36170" x2="70222" y2="43191"/>
                        <a14:foregroundMark x1="66222" y1="72128" x2="74444" y2="76596"/>
                        <a14:foregroundMark x1="74444" y1="76596" x2="71556" y2="73617"/>
                        <a14:foregroundMark x1="64667" y1="77234" x2="64222" y2="72553"/>
                        <a14:foregroundMark x1="58667" y1="52128" x2="58667" y2="58936"/>
                        <a14:foregroundMark x1="58667" y1="58936" x2="60000" y2="54681"/>
                        <a14:foregroundMark x1="58444" y1="41915" x2="57778" y2="414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66" t="6667" r="16444" b="11112"/>
          <a:stretch/>
        </p:blipFill>
        <p:spPr>
          <a:xfrm>
            <a:off x="6423364" y="2116649"/>
            <a:ext cx="2622242" cy="428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7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bio\My Documents\Downloads\animated-thank-you-image-0111.gif">
            <a:extLst>
              <a:ext uri="{FF2B5EF4-FFF2-40B4-BE49-F238E27FC236}">
                <a16:creationId xmlns:a16="http://schemas.microsoft.com/office/drawing/2014/main" id="{2813F36F-7B57-4B8E-B7EF-0D261C52DA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467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0195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7504" y="0"/>
            <a:ext cx="9036496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en-IN" sz="2000" b="1" u="sng" dirty="0"/>
              <a:t>Visiting Faculty  From  Inside and Outside the State </a:t>
            </a:r>
            <a:r>
              <a:rPr lang="en-IN" sz="2000" b="1" dirty="0"/>
              <a:t>of Rajasthan.</a:t>
            </a:r>
          </a:p>
          <a:p>
            <a:pPr hangingPunct="0"/>
            <a:endParaRPr lang="en-IN" sz="2000" dirty="0"/>
          </a:p>
          <a:p>
            <a:pPr hangingPunct="0"/>
            <a:r>
              <a:rPr lang="en-IN" sz="2000" dirty="0">
                <a:solidFill>
                  <a:srgbClr val="FF0000"/>
                </a:solidFill>
              </a:rPr>
              <a:t>1. Prof. </a:t>
            </a:r>
            <a:r>
              <a:rPr lang="en-IN" sz="2000" dirty="0" err="1">
                <a:solidFill>
                  <a:srgbClr val="FF0000"/>
                </a:solidFill>
              </a:rPr>
              <a:t>J.D.Pandey</a:t>
            </a:r>
            <a:r>
              <a:rPr lang="en-IN" sz="2000" dirty="0"/>
              <a:t>,  Emeritus Fellow UGC and Former Head, Department of </a:t>
            </a:r>
          </a:p>
          <a:p>
            <a:pPr hangingPunct="0"/>
            <a:r>
              <a:rPr lang="en-IN" sz="2000" dirty="0"/>
              <a:t>                                  Chemistry,  </a:t>
            </a:r>
            <a:r>
              <a:rPr lang="en-IN" sz="2000" dirty="0">
                <a:solidFill>
                  <a:srgbClr val="00B050"/>
                </a:solidFill>
              </a:rPr>
              <a:t>University of Allahabad (U.P.)</a:t>
            </a:r>
          </a:p>
          <a:p>
            <a:pPr hangingPunct="0"/>
            <a:endParaRPr lang="en-IN" sz="2000" dirty="0"/>
          </a:p>
          <a:p>
            <a:pPr hangingPunct="0"/>
            <a:r>
              <a:rPr lang="en-IN" sz="2000" dirty="0">
                <a:solidFill>
                  <a:srgbClr val="FF0000"/>
                </a:solidFill>
              </a:rPr>
              <a:t>2. Prof. </a:t>
            </a:r>
            <a:r>
              <a:rPr lang="en-IN" sz="2000" dirty="0" err="1">
                <a:solidFill>
                  <a:srgbClr val="FF0000"/>
                </a:solidFill>
              </a:rPr>
              <a:t>K.S.Gupta</a:t>
            </a:r>
            <a:r>
              <a:rPr lang="en-IN" sz="2000" dirty="0">
                <a:solidFill>
                  <a:srgbClr val="FF0000"/>
                </a:solidFill>
              </a:rPr>
              <a:t>,  </a:t>
            </a:r>
            <a:r>
              <a:rPr lang="en-IN" sz="2000" dirty="0"/>
              <a:t>Emeritus Scientist DST and Former Professor , Department of  Chemistry, </a:t>
            </a:r>
            <a:r>
              <a:rPr lang="en-IN" sz="2000" dirty="0">
                <a:solidFill>
                  <a:srgbClr val="00B050"/>
                </a:solidFill>
              </a:rPr>
              <a:t>University of Rajasthan, Jaipur,( Rajasthan</a:t>
            </a:r>
            <a:r>
              <a:rPr lang="en-IN" sz="2000" dirty="0">
                <a:solidFill>
                  <a:srgbClr val="FF0000"/>
                </a:solidFill>
              </a:rPr>
              <a:t>)</a:t>
            </a:r>
          </a:p>
          <a:p>
            <a:pPr hangingPunct="0"/>
            <a:endParaRPr lang="en-IN" sz="2000" dirty="0"/>
          </a:p>
          <a:p>
            <a:pPr hangingPunct="0"/>
            <a:r>
              <a:rPr lang="en-IN" sz="2000" dirty="0">
                <a:solidFill>
                  <a:srgbClr val="FF0000"/>
                </a:solidFill>
              </a:rPr>
              <a:t>3. Prof. </a:t>
            </a:r>
            <a:r>
              <a:rPr lang="en-IN" sz="2000" dirty="0" err="1">
                <a:solidFill>
                  <a:srgbClr val="FF0000"/>
                </a:solidFill>
              </a:rPr>
              <a:t>K.K.Mishra</a:t>
            </a:r>
            <a:r>
              <a:rPr lang="en-IN" sz="2000" dirty="0"/>
              <a:t>, Former Head , Department of Chemistry, </a:t>
            </a:r>
            <a:r>
              <a:rPr lang="en-IN" sz="2000" dirty="0">
                <a:solidFill>
                  <a:srgbClr val="00B050"/>
                </a:solidFill>
              </a:rPr>
              <a:t>Rani </a:t>
            </a:r>
            <a:r>
              <a:rPr lang="en-IN" sz="2000" dirty="0" err="1">
                <a:solidFill>
                  <a:srgbClr val="00B050"/>
                </a:solidFill>
              </a:rPr>
              <a:t>Durgavati</a:t>
            </a:r>
            <a:r>
              <a:rPr lang="en-IN" sz="2000" dirty="0">
                <a:solidFill>
                  <a:srgbClr val="00B050"/>
                </a:solidFill>
              </a:rPr>
              <a:t> 			     University, Jabalpur, (Madhya Pradesh</a:t>
            </a:r>
            <a:r>
              <a:rPr lang="en-IN" sz="2000" dirty="0"/>
              <a:t>)</a:t>
            </a:r>
          </a:p>
          <a:p>
            <a:pPr hangingPunct="0"/>
            <a:endParaRPr lang="en-IN" sz="2000" dirty="0"/>
          </a:p>
          <a:p>
            <a:pPr hangingPunct="0"/>
            <a:r>
              <a:rPr lang="en-IN" sz="2000" dirty="0">
                <a:solidFill>
                  <a:srgbClr val="FF0000"/>
                </a:solidFill>
              </a:rPr>
              <a:t>4. Prof. </a:t>
            </a:r>
            <a:r>
              <a:rPr lang="en-IN" sz="2000" dirty="0" err="1">
                <a:solidFill>
                  <a:srgbClr val="FF0000"/>
                </a:solidFill>
              </a:rPr>
              <a:t>Amalendu</a:t>
            </a:r>
            <a:r>
              <a:rPr lang="en-IN" sz="2000" dirty="0">
                <a:solidFill>
                  <a:srgbClr val="FF0000"/>
                </a:solidFill>
              </a:rPr>
              <a:t> Pal</a:t>
            </a:r>
            <a:r>
              <a:rPr lang="en-IN" sz="2000" dirty="0"/>
              <a:t>, Emeritus Scientist DST and Former Head, Department of Chemistry,</a:t>
            </a:r>
            <a:r>
              <a:rPr lang="en-IN" sz="2000" dirty="0">
                <a:solidFill>
                  <a:srgbClr val="00B050"/>
                </a:solidFill>
              </a:rPr>
              <a:t> Kurukshetra 			          University, Kurukshetra (Haryana</a:t>
            </a:r>
            <a:r>
              <a:rPr lang="en-IN" sz="2000" dirty="0"/>
              <a:t>)</a:t>
            </a:r>
          </a:p>
          <a:p>
            <a:pPr hangingPunct="0"/>
            <a:endParaRPr lang="en-IN" sz="2000" dirty="0"/>
          </a:p>
          <a:p>
            <a:pPr hangingPunct="0"/>
            <a:r>
              <a:rPr lang="en-IN" sz="2000" dirty="0">
                <a:solidFill>
                  <a:srgbClr val="FF0000"/>
                </a:solidFill>
              </a:rPr>
              <a:t>5. Prof. </a:t>
            </a:r>
            <a:r>
              <a:rPr lang="en-IN" sz="2000" dirty="0" err="1">
                <a:solidFill>
                  <a:srgbClr val="FF0000"/>
                </a:solidFill>
              </a:rPr>
              <a:t>D.I.Brahmbhatt</a:t>
            </a:r>
            <a:r>
              <a:rPr lang="en-IN" sz="2000" dirty="0"/>
              <a:t>, Former Head, Department of Chemistry,</a:t>
            </a:r>
            <a:r>
              <a:rPr lang="en-IN" sz="2000" dirty="0">
                <a:solidFill>
                  <a:srgbClr val="00B050"/>
                </a:solidFill>
              </a:rPr>
              <a:t> Sardar Patel 		            University , Anand, (Gujarat)</a:t>
            </a:r>
          </a:p>
          <a:p>
            <a:pPr hangingPunct="0"/>
            <a:endParaRPr lang="en-IN" sz="2000" dirty="0"/>
          </a:p>
          <a:p>
            <a:pPr hangingPunct="0"/>
            <a:r>
              <a:rPr lang="en-IN" sz="2000" dirty="0">
                <a:solidFill>
                  <a:srgbClr val="FF0000"/>
                </a:solidFill>
              </a:rPr>
              <a:t>6. Prof. </a:t>
            </a:r>
            <a:r>
              <a:rPr lang="en-IN" sz="2000" dirty="0" err="1">
                <a:solidFill>
                  <a:srgbClr val="FF0000"/>
                </a:solidFill>
              </a:rPr>
              <a:t>C.P.Bhasin</a:t>
            </a:r>
            <a:r>
              <a:rPr lang="en-IN" sz="2000" dirty="0"/>
              <a:t>, Professor   Department of Chemistry, </a:t>
            </a:r>
            <a:r>
              <a:rPr lang="en-IN" sz="2000" dirty="0" err="1">
                <a:solidFill>
                  <a:srgbClr val="00B050"/>
                </a:solidFill>
              </a:rPr>
              <a:t>Hemchandracharya</a:t>
            </a:r>
            <a:r>
              <a:rPr lang="en-IN" sz="2000" dirty="0">
                <a:solidFill>
                  <a:srgbClr val="00B050"/>
                </a:solidFill>
              </a:rPr>
              <a:t>  		    North Gujarat University, Patan (Gujarat</a:t>
            </a:r>
            <a:r>
              <a:rPr lang="en-IN" sz="2000" dirty="0"/>
              <a:t>)</a:t>
            </a:r>
          </a:p>
          <a:p>
            <a:pPr hangingPunct="0"/>
            <a:r>
              <a:rPr lang="en-IN" sz="2000" dirty="0">
                <a:solidFill>
                  <a:srgbClr val="FF0000"/>
                </a:solidFill>
              </a:rPr>
              <a:t>7. Prof. </a:t>
            </a:r>
            <a:r>
              <a:rPr lang="en-IN" sz="2000" dirty="0" err="1">
                <a:solidFill>
                  <a:srgbClr val="FF0000"/>
                </a:solidFill>
              </a:rPr>
              <a:t>K.H.Chikaliya</a:t>
            </a:r>
            <a:r>
              <a:rPr lang="en-IN" sz="2000" dirty="0"/>
              <a:t>, Professor ,Department of Chemistry,  </a:t>
            </a:r>
            <a:r>
              <a:rPr lang="en-IN" sz="2000" dirty="0">
                <a:solidFill>
                  <a:srgbClr val="00B050"/>
                </a:solidFill>
              </a:rPr>
              <a:t>Gujarat University 			      (Gujarat</a:t>
            </a:r>
            <a:r>
              <a:rPr lang="en-IN" sz="2000" dirty="0"/>
              <a:t>)</a:t>
            </a:r>
          </a:p>
          <a:p>
            <a:pPr hangingPunct="0"/>
            <a:endParaRPr lang="en-IN" sz="2000" dirty="0"/>
          </a:p>
          <a:p>
            <a:pPr hangingPunct="0"/>
            <a:endParaRPr lang="en-IN" sz="2000" dirty="0"/>
          </a:p>
          <a:p>
            <a:pPr hangingPunct="0"/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2845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CC1D20-3C09-4FB8-9EC4-3E9B15561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513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en-IN" sz="2000" dirty="0">
                <a:solidFill>
                  <a:srgbClr val="FF0000"/>
                </a:solidFill>
              </a:rPr>
              <a:t>8. Prof. S. </a:t>
            </a:r>
            <a:r>
              <a:rPr lang="en-IN" sz="2000" dirty="0" err="1">
                <a:solidFill>
                  <a:srgbClr val="FF0000"/>
                </a:solidFill>
              </a:rPr>
              <a:t>Sanyal</a:t>
            </a:r>
            <a:r>
              <a:rPr lang="en-IN" sz="2000" dirty="0"/>
              <a:t>, Former Professor and Head, Department of Chemistry,  			  </a:t>
            </a:r>
            <a:r>
              <a:rPr lang="en-IN" sz="2000" dirty="0" err="1">
                <a:solidFill>
                  <a:srgbClr val="00B050"/>
                </a:solidFill>
              </a:rPr>
              <a:t>Sahibganj</a:t>
            </a:r>
            <a:r>
              <a:rPr lang="en-IN" sz="2000" dirty="0">
                <a:solidFill>
                  <a:srgbClr val="00B050"/>
                </a:solidFill>
              </a:rPr>
              <a:t>, (Jharkhand)</a:t>
            </a:r>
          </a:p>
          <a:p>
            <a:pPr hangingPunct="0"/>
            <a:endParaRPr lang="en-IN" sz="2000" dirty="0">
              <a:solidFill>
                <a:srgbClr val="FF0000"/>
              </a:solidFill>
            </a:endParaRPr>
          </a:p>
          <a:p>
            <a:pPr hangingPunct="0"/>
            <a:r>
              <a:rPr lang="en-IN" sz="2000" dirty="0">
                <a:solidFill>
                  <a:srgbClr val="FF0000"/>
                </a:solidFill>
              </a:rPr>
              <a:t>9. Prof. R.R. Jha</a:t>
            </a:r>
            <a:r>
              <a:rPr lang="en-IN" sz="2000" dirty="0"/>
              <a:t>, Former  Professor ,Department of Chemistry, </a:t>
            </a:r>
            <a:r>
              <a:rPr lang="en-IN" sz="2000" dirty="0">
                <a:solidFill>
                  <a:srgbClr val="00B050"/>
                </a:solidFill>
              </a:rPr>
              <a:t>Ranchi University, 	Ranchi(Jharkhand</a:t>
            </a:r>
            <a:r>
              <a:rPr lang="en-IN" sz="2000" dirty="0"/>
              <a:t>)</a:t>
            </a:r>
          </a:p>
          <a:p>
            <a:pPr hangingPunct="0"/>
            <a:endParaRPr lang="en-IN" sz="2000" dirty="0"/>
          </a:p>
          <a:p>
            <a:pPr hangingPunct="0"/>
            <a:r>
              <a:rPr lang="en-IN" sz="2000" dirty="0">
                <a:solidFill>
                  <a:srgbClr val="FF0000"/>
                </a:solidFill>
              </a:rPr>
              <a:t>10. Prof. </a:t>
            </a:r>
            <a:r>
              <a:rPr lang="en-IN" sz="2000" dirty="0" err="1">
                <a:solidFill>
                  <a:srgbClr val="FF0000"/>
                </a:solidFill>
              </a:rPr>
              <a:t>R.K.Bansal</a:t>
            </a:r>
            <a:r>
              <a:rPr lang="en-IN" sz="2000" dirty="0"/>
              <a:t>,  Former Professor . Department of Chemistry, </a:t>
            </a:r>
            <a:r>
              <a:rPr lang="en-IN" sz="2000" dirty="0">
                <a:solidFill>
                  <a:srgbClr val="00B050"/>
                </a:solidFill>
              </a:rPr>
              <a:t>University of Rajasthan, Jaipur (Rajasthan</a:t>
            </a:r>
            <a:r>
              <a:rPr lang="en-IN" sz="2000" dirty="0"/>
              <a:t>)</a:t>
            </a:r>
          </a:p>
          <a:p>
            <a:pPr hangingPunct="0"/>
            <a:endParaRPr lang="en-IN" sz="2000" dirty="0"/>
          </a:p>
          <a:p>
            <a:pPr hangingPunct="0"/>
            <a:r>
              <a:rPr lang="en-IN" sz="2000" dirty="0">
                <a:solidFill>
                  <a:srgbClr val="FF0000"/>
                </a:solidFill>
              </a:rPr>
              <a:t>11. Prof. </a:t>
            </a:r>
            <a:r>
              <a:rPr lang="en-IN" sz="2000" dirty="0" err="1">
                <a:solidFill>
                  <a:srgbClr val="FF0000"/>
                </a:solidFill>
              </a:rPr>
              <a:t>J.D.Joshi</a:t>
            </a:r>
            <a:r>
              <a:rPr lang="en-IN" sz="2000" dirty="0"/>
              <a:t>, Former Head ,Department of Chemistry, </a:t>
            </a:r>
            <a:r>
              <a:rPr lang="en-IN" sz="2000" dirty="0">
                <a:solidFill>
                  <a:srgbClr val="00B050"/>
                </a:solidFill>
              </a:rPr>
              <a:t>Sardar Patel University, Anand (Gujarat)</a:t>
            </a:r>
          </a:p>
          <a:p>
            <a:pPr hangingPunct="0"/>
            <a:endParaRPr lang="en-IN" sz="2000" dirty="0">
              <a:solidFill>
                <a:srgbClr val="00B050"/>
              </a:solidFill>
            </a:endParaRPr>
          </a:p>
          <a:p>
            <a:pPr hangingPunct="0"/>
            <a:r>
              <a:rPr lang="en-IN" sz="2000" dirty="0">
                <a:solidFill>
                  <a:srgbClr val="FF0000"/>
                </a:solidFill>
              </a:rPr>
              <a:t>12. Prof. </a:t>
            </a:r>
            <a:r>
              <a:rPr lang="en-IN" sz="2000" dirty="0" err="1">
                <a:solidFill>
                  <a:srgbClr val="FF0000"/>
                </a:solidFill>
              </a:rPr>
              <a:t>A.P.Mishra</a:t>
            </a:r>
            <a:r>
              <a:rPr lang="en-IN" sz="2000" dirty="0"/>
              <a:t>, Professor, </a:t>
            </a:r>
            <a:r>
              <a:rPr lang="en-IN" sz="2000" dirty="0" err="1"/>
              <a:t>H.S.Gaur</a:t>
            </a:r>
            <a:r>
              <a:rPr lang="en-IN" sz="2000" dirty="0"/>
              <a:t>  University , Department of Chemistry, </a:t>
            </a:r>
            <a:r>
              <a:rPr lang="en-IN" sz="2000" dirty="0">
                <a:solidFill>
                  <a:srgbClr val="00B050"/>
                </a:solidFill>
              </a:rPr>
              <a:t>Central University , Sagar (Madhya Pradesh)</a:t>
            </a:r>
          </a:p>
          <a:p>
            <a:pPr hangingPunct="0"/>
            <a:endParaRPr lang="en-IN" sz="2000" dirty="0">
              <a:solidFill>
                <a:srgbClr val="FF0000"/>
              </a:solidFill>
            </a:endParaRPr>
          </a:p>
          <a:p>
            <a:pPr hangingPunct="0"/>
            <a:r>
              <a:rPr lang="en-IN" sz="2000" dirty="0">
                <a:solidFill>
                  <a:srgbClr val="FF0000"/>
                </a:solidFill>
              </a:rPr>
              <a:t>13. </a:t>
            </a:r>
            <a:r>
              <a:rPr lang="en-IN" sz="2000" dirty="0" err="1">
                <a:solidFill>
                  <a:srgbClr val="FF0000"/>
                </a:solidFill>
              </a:rPr>
              <a:t>Mr.</a:t>
            </a:r>
            <a:r>
              <a:rPr lang="en-IN" sz="2000" dirty="0">
                <a:solidFill>
                  <a:srgbClr val="FF0000"/>
                </a:solidFill>
              </a:rPr>
              <a:t> Rajeev Agarwal</a:t>
            </a:r>
            <a:r>
              <a:rPr lang="en-IN" sz="2000" dirty="0"/>
              <a:t>, </a:t>
            </a:r>
            <a:r>
              <a:rPr lang="en-IN" sz="2000" dirty="0">
                <a:solidFill>
                  <a:srgbClr val="00B050"/>
                </a:solidFill>
              </a:rPr>
              <a:t>MLV Government  Textile and Engineering College, Bhilwara, (Rajasthan)</a:t>
            </a:r>
          </a:p>
          <a:p>
            <a:pPr hangingPunct="0"/>
            <a:endParaRPr lang="en-IN" sz="2000" dirty="0"/>
          </a:p>
          <a:p>
            <a:pPr hangingPunct="0"/>
            <a:r>
              <a:rPr lang="en-IN" sz="2000" dirty="0">
                <a:solidFill>
                  <a:srgbClr val="FF0000"/>
                </a:solidFill>
              </a:rPr>
              <a:t>14. </a:t>
            </a:r>
            <a:r>
              <a:rPr lang="en-IN" sz="2000" dirty="0" err="1">
                <a:solidFill>
                  <a:srgbClr val="FF0000"/>
                </a:solidFill>
              </a:rPr>
              <a:t>Dr.</a:t>
            </a:r>
            <a:r>
              <a:rPr lang="en-IN" sz="2000" dirty="0">
                <a:solidFill>
                  <a:srgbClr val="FF0000"/>
                </a:solidFill>
              </a:rPr>
              <a:t> </a:t>
            </a:r>
            <a:r>
              <a:rPr lang="en-IN" sz="2000" dirty="0" err="1">
                <a:solidFill>
                  <a:srgbClr val="FF0000"/>
                </a:solidFill>
              </a:rPr>
              <a:t>Amit</a:t>
            </a:r>
            <a:r>
              <a:rPr lang="en-IN" sz="2000" dirty="0">
                <a:solidFill>
                  <a:srgbClr val="FF0000"/>
                </a:solidFill>
              </a:rPr>
              <a:t> Singh Thakur</a:t>
            </a:r>
            <a:r>
              <a:rPr lang="en-IN" sz="2000" dirty="0"/>
              <a:t>, Department of Chemistry, </a:t>
            </a:r>
            <a:r>
              <a:rPr lang="en-IN" sz="2000" dirty="0">
                <a:solidFill>
                  <a:srgbClr val="00B050"/>
                </a:solidFill>
              </a:rPr>
              <a:t>IPS Academy ,Indore</a:t>
            </a:r>
          </a:p>
          <a:p>
            <a:pPr hangingPunct="0"/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21322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C45075-F599-469A-8412-7C129A05A5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/>
          <a:stretch/>
        </p:blipFill>
        <p:spPr>
          <a:xfrm>
            <a:off x="76200" y="762000"/>
            <a:ext cx="4225031" cy="2743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0F1C28-1093-412A-9A8F-E4544D3210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392" y="3818740"/>
            <a:ext cx="4225031" cy="27432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047E53E-8FDF-47B0-B843-F4DC8AC303E5}"/>
              </a:ext>
            </a:extLst>
          </p:cNvPr>
          <p:cNvGrpSpPr/>
          <p:nvPr/>
        </p:nvGrpSpPr>
        <p:grpSpPr>
          <a:xfrm>
            <a:off x="5215977" y="457200"/>
            <a:ext cx="3284045" cy="2743200"/>
            <a:chOff x="1295402" y="61294"/>
            <a:chExt cx="1310630" cy="1506471"/>
          </a:xfrm>
        </p:grpSpPr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9ECFD9C4-35E9-4872-984D-9AADF5577551}"/>
                </a:ext>
              </a:extLst>
            </p:cNvPr>
            <p:cNvSpPr/>
            <p:nvPr/>
          </p:nvSpPr>
          <p:spPr>
            <a:xfrm rot="5400000">
              <a:off x="1197481" y="159215"/>
              <a:ext cx="1506471" cy="1310630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endParaRPr lang="en-IN" dirty="0"/>
            </a:p>
          </p:txBody>
        </p:sp>
        <p:sp>
          <p:nvSpPr>
            <p:cNvPr id="10" name="Hexagon 4">
              <a:extLst>
                <a:ext uri="{FF2B5EF4-FFF2-40B4-BE49-F238E27FC236}">
                  <a16:creationId xmlns:a16="http://schemas.microsoft.com/office/drawing/2014/main" id="{BCFC24CF-F868-4CD3-88BD-8A4E5C3A92CA}"/>
                </a:ext>
              </a:extLst>
            </p:cNvPr>
            <p:cNvSpPr txBox="1"/>
            <p:nvPr/>
          </p:nvSpPr>
          <p:spPr>
            <a:xfrm>
              <a:off x="1499641" y="402083"/>
              <a:ext cx="902150" cy="10369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/>
              <a:r>
                <a:rPr lang="en-US" sz="4000" dirty="0">
                  <a:ln w="0">
                    <a:solidFill>
                      <a:schemeClr val="accent5"/>
                    </a:solidFill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lgerian" panose="04020705040A02060702" pitchFamily="82" charset="0"/>
                </a:rPr>
                <a:t>ONLINE </a:t>
              </a:r>
            </a:p>
            <a:p>
              <a:pPr algn="ctr"/>
              <a:r>
                <a:rPr lang="en-US" sz="4000" dirty="0">
                  <a:ln w="0">
                    <a:solidFill>
                      <a:schemeClr val="accent5"/>
                    </a:solidFill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lgerian" panose="04020705040A02060702" pitchFamily="82" charset="0"/>
                </a:rPr>
                <a:t>CLASSES</a:t>
              </a:r>
            </a:p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IN" sz="3600" kern="1200" dirty="0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57ABC3F-BAB7-42BA-A96C-3C18A62152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068193"/>
            <a:ext cx="29718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63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12116A-A94B-4766-8985-17EA9E8EB6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421070"/>
            <a:ext cx="2667000" cy="20544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53039B-C7C6-4C6E-9A40-EC999056C4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096" y="4397912"/>
            <a:ext cx="2770952" cy="2100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A9AE9F-1CEC-434F-A7CD-BC508708E7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09700"/>
            <a:ext cx="1838510" cy="2451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BD9F44-44DF-4437-9613-9B90C961FC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537" y="1409700"/>
            <a:ext cx="1771650" cy="2362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9E285B7-E168-434F-829D-EBF6561759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561" y="4421070"/>
            <a:ext cx="2770952" cy="21709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9C7E33B-7F17-4482-BA0B-F99862F6FD14}"/>
              </a:ext>
            </a:extLst>
          </p:cNvPr>
          <p:cNvSpPr/>
          <p:nvPr/>
        </p:nvSpPr>
        <p:spPr>
          <a:xfrm>
            <a:off x="1822125" y="-762000"/>
            <a:ext cx="549182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WET ANALYSIS</a:t>
            </a:r>
          </a:p>
          <a:p>
            <a:pPr algn="ctr"/>
            <a:r>
              <a:rPr lang="en-US" sz="54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LAB </a:t>
            </a:r>
            <a:endParaRPr lang="en-US" sz="5400" b="1" cap="none" spc="0" dirty="0">
              <a:ln w="9525">
                <a:solidFill>
                  <a:srgbClr val="FFFF00"/>
                </a:solidFill>
                <a:prstDash val="solid"/>
              </a:ln>
              <a:solidFill>
                <a:schemeClr val="accent5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895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EEE514-2963-4E11-8706-70D8A19714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8" t="10417"/>
          <a:stretch/>
        </p:blipFill>
        <p:spPr>
          <a:xfrm>
            <a:off x="381000" y="685800"/>
            <a:ext cx="3048000" cy="3276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454A87-C455-4579-9069-A4EF337E41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8" t="23405" r="1487" b="4255"/>
          <a:stretch/>
        </p:blipFill>
        <p:spPr>
          <a:xfrm>
            <a:off x="4572000" y="3657600"/>
            <a:ext cx="3962400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ABDD1B-BDE9-4BDC-9903-DB44F2C3C0AC}"/>
              </a:ext>
            </a:extLst>
          </p:cNvPr>
          <p:cNvSpPr/>
          <p:nvPr/>
        </p:nvSpPr>
        <p:spPr>
          <a:xfrm>
            <a:off x="4343400" y="396536"/>
            <a:ext cx="377218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tx2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lgerian" panose="04020705040A02060702" pitchFamily="82" charset="0"/>
              </a:rPr>
              <a:t>FUEL </a:t>
            </a:r>
          </a:p>
          <a:p>
            <a:pPr algn="ctr"/>
            <a:r>
              <a:rPr lang="en-US" sz="5400" b="1" cap="none" spc="0" dirty="0">
                <a:ln w="9525">
                  <a:solidFill>
                    <a:schemeClr val="tx2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lgerian" panose="04020705040A02060702" pitchFamily="82" charset="0"/>
              </a:rPr>
              <a:t>ANALYSIS </a:t>
            </a:r>
          </a:p>
          <a:p>
            <a:pPr algn="ctr"/>
            <a:r>
              <a:rPr lang="en-US" sz="5400" b="1" cap="none" spc="0" dirty="0">
                <a:ln w="9525">
                  <a:solidFill>
                    <a:schemeClr val="tx2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lgerian" panose="04020705040A02060702" pitchFamily="82" charset="0"/>
              </a:rPr>
              <a:t>LAB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B88293-981D-4056-A405-2A799E07DD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" t="12074"/>
          <a:stretch/>
        </p:blipFill>
        <p:spPr>
          <a:xfrm>
            <a:off x="304800" y="4570094"/>
            <a:ext cx="3596385" cy="213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87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9B61A2-072F-48F7-8527-4091F810CF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81000"/>
            <a:ext cx="3910076" cy="3276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A5A955-DABD-49ED-9B0C-336272A0EA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146" y="3581400"/>
            <a:ext cx="406400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7D04B12-4E89-4B28-B8AD-B23426443E96}"/>
              </a:ext>
            </a:extLst>
          </p:cNvPr>
          <p:cNvSpPr/>
          <p:nvPr/>
        </p:nvSpPr>
        <p:spPr>
          <a:xfrm>
            <a:off x="4572000" y="762000"/>
            <a:ext cx="360983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FORENSIC</a:t>
            </a:r>
          </a:p>
          <a:p>
            <a:pPr algn="ctr"/>
            <a:r>
              <a:rPr lang="en-US" sz="6000" dirty="0">
                <a:ln w="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LAB</a:t>
            </a:r>
            <a:endParaRPr lang="en-US" sz="6000" b="0" cap="none" spc="0" dirty="0">
              <a:ln w="0">
                <a:solidFill>
                  <a:srgbClr val="FF0000"/>
                </a:solidFill>
              </a:ln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D22EC6-A473-44E2-BFE3-E155E80CDF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76" y="3886200"/>
            <a:ext cx="3810000" cy="2857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3789874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478EB3-D6CB-49B1-BBE2-EB6B79C1CB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0" y="38100"/>
            <a:ext cx="3257550" cy="4343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A15074-DD1E-421E-81A7-921C47AEEE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59058"/>
            <a:ext cx="3639421" cy="29984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EACF8AC-CEEF-460D-95D8-734447515569}"/>
              </a:ext>
            </a:extLst>
          </p:cNvPr>
          <p:cNvSpPr/>
          <p:nvPr/>
        </p:nvSpPr>
        <p:spPr>
          <a:xfrm>
            <a:off x="-176914" y="4876800"/>
            <a:ext cx="3770777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NSTRUMENTAL</a:t>
            </a:r>
          </a:p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LAB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29C137-160F-40C8-A713-1AEDE20C9C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40000" r="11481"/>
          <a:stretch/>
        </p:blipFill>
        <p:spPr>
          <a:xfrm>
            <a:off x="3593863" y="3352800"/>
            <a:ext cx="2743200" cy="335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BE80BA-E071-4D6C-B54A-E8078E3749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676" y="3352800"/>
            <a:ext cx="2438400" cy="335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258897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8730F7-DEC0-46EF-9BC6-0A60F3B95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19" y="158538"/>
            <a:ext cx="4853181" cy="31927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71BB79-3E10-45CC-8ADB-81A481FC9256}"/>
              </a:ext>
            </a:extLst>
          </p:cNvPr>
          <p:cNvSpPr/>
          <p:nvPr/>
        </p:nvSpPr>
        <p:spPr>
          <a:xfrm>
            <a:off x="4974924" y="396665"/>
            <a:ext cx="4115229" cy="31393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3462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lgerian" panose="04020705040A02060702" pitchFamily="82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n w="13462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lgerian" panose="04020705040A02060702" pitchFamily="82" charset="0"/>
                <a:cs typeface="Times New Roman" panose="02020603050405020304" pitchFamily="18" charset="0"/>
              </a:rPr>
              <a:t>RESEARCH</a:t>
            </a:r>
          </a:p>
          <a:p>
            <a:pPr algn="ctr"/>
            <a:r>
              <a:rPr lang="en-US" sz="3200" b="1" dirty="0">
                <a:ln w="13462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lgerian" panose="04020705040A02060702" pitchFamily="82" charset="0"/>
                <a:cs typeface="Times New Roman" panose="02020603050405020304" pitchFamily="18" charset="0"/>
              </a:rPr>
              <a:t>LAB- ACOUSTIC AND </a:t>
            </a:r>
          </a:p>
          <a:p>
            <a:pPr algn="ctr"/>
            <a:r>
              <a:rPr lang="en-US" sz="3200" b="1" dirty="0">
                <a:ln w="13462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lgerian" panose="04020705040A02060702" pitchFamily="82" charset="0"/>
                <a:cs typeface="Times New Roman" panose="02020603050405020304" pitchFamily="18" charset="0"/>
              </a:rPr>
              <a:t>ENVIRONMENTAL </a:t>
            </a:r>
          </a:p>
          <a:p>
            <a:pPr algn="ctr"/>
            <a:r>
              <a:rPr lang="en-US" sz="3200" b="1" dirty="0">
                <a:ln w="13462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lgerian" panose="04020705040A02060702" pitchFamily="82" charset="0"/>
                <a:cs typeface="Times New Roman" panose="02020603050405020304" pitchFamily="18" charset="0"/>
              </a:rPr>
              <a:t>LABORATORY</a:t>
            </a:r>
          </a:p>
          <a:p>
            <a:pPr algn="ctr"/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ED57D3-ED20-418E-BCB2-B8B6398B75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6"/>
          <a:stretch/>
        </p:blipFill>
        <p:spPr>
          <a:xfrm>
            <a:off x="3048000" y="3556896"/>
            <a:ext cx="4975138" cy="31927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2628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918"/>
            <a:ext cx="9067800" cy="1720049"/>
          </a:xfrm>
        </p:spPr>
        <p:txBody>
          <a:bodyPr>
            <a:normAutofit/>
          </a:bodyPr>
          <a:lstStyle/>
          <a:p>
            <a:r>
              <a:rPr lang="en-IN" sz="4000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Safety Measures in the Labs and Department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4800" y="2057400"/>
            <a:ext cx="7765322" cy="3695136"/>
          </a:xfrm>
        </p:spPr>
        <p:txBody>
          <a:bodyPr/>
          <a:lstStyle/>
          <a:p>
            <a:pPr marL="269875" indent="-269875">
              <a:buNone/>
            </a:pPr>
            <a:r>
              <a:rPr lang="en-IN" dirty="0"/>
              <a:t>1.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Fire Extinguisher installed outside every Lab</a:t>
            </a:r>
          </a:p>
          <a:p>
            <a:pPr marL="269875" indent="-269875">
              <a:buNone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2.Fire retarding material  in every lab</a:t>
            </a:r>
          </a:p>
          <a:p>
            <a:pPr marL="269875" indent="-269875">
              <a:buNone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3.Instructions to students to wear shoes and come with tied hair (girl students) along with other instructions displayed in lab</a:t>
            </a:r>
          </a:p>
          <a:p>
            <a:pPr marL="269875" indent="-269875">
              <a:buNone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4.Eye Wash Station  in the lab for exigencies</a:t>
            </a:r>
          </a:p>
          <a:p>
            <a:pPr marL="269875" indent="-269875">
              <a:buNone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5.First Aid Box  Available in each laboratory</a:t>
            </a:r>
          </a:p>
        </p:txBody>
      </p:sp>
    </p:spTree>
    <p:extLst>
      <p:ext uri="{BB962C8B-B14F-4D97-AF65-F5344CB8AC3E}">
        <p14:creationId xmlns:p14="http://schemas.microsoft.com/office/powerpoint/2010/main" val="105343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7106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/>
            <a:r>
              <a:rPr lang="en-I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SOME ALUMINI FROM MANY WHO HAVE CLEARED ELIGIBILITY TEST FOR LECTURERSHIP AND </a:t>
            </a:r>
            <a:r>
              <a:rPr lang="en-I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Ph.D</a:t>
            </a:r>
            <a:endParaRPr lang="en-I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hangingPunct="0"/>
            <a:endParaRPr lang="en-IN" sz="3600" b="1" dirty="0">
              <a:latin typeface="Times New Roman" pitchFamily="18" charset="0"/>
              <a:cs typeface="Times New Roman" pitchFamily="18" charset="0"/>
            </a:endParaRPr>
          </a:p>
          <a:p>
            <a:pPr hangingPunct="0"/>
            <a:r>
              <a:rPr lang="en-IN" b="1" dirty="0">
                <a:latin typeface="Times New Roman" pitchFamily="18" charset="0"/>
                <a:cs typeface="Times New Roman" pitchFamily="18" charset="0"/>
              </a:rPr>
              <a:t>There being no prescribed mechanism , as per verbal information of ex-students who as and when come to the Department following students have </a:t>
            </a:r>
            <a:r>
              <a:rPr lang="en-I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cleared NET, SLET, SET, GATE 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Examinations :</a:t>
            </a:r>
          </a:p>
          <a:p>
            <a:pPr hangingPunct="0"/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hangingPunct="0">
              <a:lnSpc>
                <a:spcPct val="150000"/>
              </a:lnSpc>
              <a:buFont typeface="+mj-lt"/>
              <a:buAutoNum type="arabicPeriod"/>
            </a:pP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Jagdeesh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Meena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– M.Sc.Chemistry-2009- NET (JRF)GATE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hangingPunct="0">
              <a:lnSpc>
                <a:spcPct val="150000"/>
              </a:lnSpc>
              <a:buFont typeface="+mj-lt"/>
              <a:buAutoNum type="arabicPeriod"/>
            </a:pP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Poonam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Kumari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, M.Sc. Chemistry, 2009, NET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hangingPunct="0">
              <a:lnSpc>
                <a:spcPct val="150000"/>
              </a:lnSpc>
              <a:buFont typeface="+mj-lt"/>
              <a:buAutoNum type="arabicPeriod"/>
            </a:pPr>
            <a:r>
              <a:rPr lang="en-IN" b="1" dirty="0">
                <a:latin typeface="Times New Roman" pitchFamily="18" charset="0"/>
                <a:cs typeface="Times New Roman" pitchFamily="18" charset="0"/>
              </a:rPr>
              <a:t>Anita , M.Sc. Chemistry,  2009, NET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hangingPunct="0">
              <a:lnSpc>
                <a:spcPct val="150000"/>
              </a:lnSpc>
              <a:buFont typeface="+mj-lt"/>
              <a:buAutoNum type="arabicPeriod"/>
            </a:pP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Abhishek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Tilkar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- M.Sc. Applied Chemistry- 2010 - NET, GATE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hangingPunct="0">
              <a:lnSpc>
                <a:spcPct val="150000"/>
              </a:lnSpc>
              <a:buFont typeface="+mj-lt"/>
              <a:buAutoNum type="arabicPeriod"/>
            </a:pP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Pappu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Ram 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Jeetarwal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- M.Sc. Chem-2010- SET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hangingPunct="0">
              <a:lnSpc>
                <a:spcPct val="150000"/>
              </a:lnSpc>
              <a:buFont typeface="+mj-lt"/>
              <a:buAutoNum type="arabicPeriod"/>
            </a:pP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Akhilesh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Rawat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–M.Sc. Applied Chemistry -  2010 - NET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hangingPunct="0">
              <a:lnSpc>
                <a:spcPct val="150000"/>
              </a:lnSpc>
              <a:buFont typeface="+mj-lt"/>
              <a:buAutoNum type="arabicPeriod"/>
            </a:pP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Pappu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Lal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Mali, M.Sc. Chemistry, 2011, NET, SET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hangingPunct="0">
              <a:lnSpc>
                <a:spcPct val="150000"/>
              </a:lnSpc>
              <a:buFont typeface="+mj-lt"/>
              <a:buAutoNum type="arabicPeriod"/>
            </a:pPr>
            <a:r>
              <a:rPr lang="en-IN" b="1" dirty="0">
                <a:latin typeface="Times New Roman" pitchFamily="18" charset="0"/>
                <a:cs typeface="Times New Roman" pitchFamily="18" charset="0"/>
              </a:rPr>
              <a:t>Rajeev 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Maurya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, M.Sc. Chemistry- 2009, NET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hangingPunct="0">
              <a:lnSpc>
                <a:spcPct val="150000"/>
              </a:lnSpc>
            </a:pP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22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83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lnSpc>
                <a:spcPct val="150000"/>
              </a:lnSpc>
            </a:pPr>
            <a:r>
              <a:rPr lang="en-IN" b="1" dirty="0">
                <a:latin typeface="Times New Roman" pitchFamily="18" charset="0"/>
                <a:cs typeface="Times New Roman" pitchFamily="18" charset="0"/>
              </a:rPr>
              <a:t>9.   Monika Rathore , M.Sc. Chemistry, 2010, NET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hangingPunct="0">
              <a:lnSpc>
                <a:spcPct val="150000"/>
              </a:lnSpc>
            </a:pPr>
            <a:r>
              <a:rPr lang="en-IN" b="1" dirty="0">
                <a:latin typeface="Times New Roman" pitchFamily="18" charset="0"/>
                <a:cs typeface="Times New Roman" pitchFamily="18" charset="0"/>
              </a:rPr>
              <a:t>10.  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Sanwarmal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Jat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- M.Sc. Chemistry, 2010 – NET (JRF), SLET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hangingPunct="0">
              <a:lnSpc>
                <a:spcPct val="150000"/>
              </a:lnSpc>
            </a:pPr>
            <a:r>
              <a:rPr lang="en-IN" b="1" dirty="0">
                <a:latin typeface="Times New Roman" pitchFamily="18" charset="0"/>
                <a:cs typeface="Times New Roman" pitchFamily="18" charset="0"/>
              </a:rPr>
              <a:t>11.  Priyanka Kumari 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Badala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- M.Sc. Chemistry, 2010, SET</a:t>
            </a:r>
          </a:p>
          <a:p>
            <a:pPr hangingPunct="0">
              <a:lnSpc>
                <a:spcPct val="150000"/>
              </a:lnSpc>
            </a:pPr>
            <a:r>
              <a:rPr lang="en-IN" b="1" dirty="0">
                <a:latin typeface="Times New Roman" pitchFamily="18" charset="0"/>
                <a:cs typeface="Times New Roman" pitchFamily="18" charset="0"/>
              </a:rPr>
              <a:t>12 .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Surgyan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Chand Yadav, M.Sc. Chemistry, 2010, SET </a:t>
            </a:r>
          </a:p>
          <a:p>
            <a:pPr hangingPunct="0">
              <a:lnSpc>
                <a:spcPct val="150000"/>
              </a:lnSpc>
            </a:pPr>
            <a:r>
              <a:rPr lang="en-IN" b="1" dirty="0">
                <a:latin typeface="Times New Roman" pitchFamily="18" charset="0"/>
                <a:cs typeface="Times New Roman" pitchFamily="18" charset="0"/>
              </a:rPr>
              <a:t>13. Rajendra Singh 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Katariya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M.Sc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Chemisry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, 2012, SET, GATE</a:t>
            </a:r>
          </a:p>
          <a:p>
            <a:pPr marL="441325" indent="-441325" hangingPunct="0">
              <a:lnSpc>
                <a:spcPct val="150000"/>
              </a:lnSpc>
              <a:buFont typeface="+mj-lt"/>
              <a:buAutoNum type="arabicPeriod" startAt="14"/>
            </a:pPr>
            <a:r>
              <a:rPr lang="en-IN" b="1" dirty="0">
                <a:latin typeface="Times New Roman" pitchFamily="18" charset="0"/>
                <a:cs typeface="Times New Roman" pitchFamily="18" charset="0"/>
              </a:rPr>
              <a:t>Mukesh Sharma, M.Sc. Applied Chemistry, 2010, NET (JRF) 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441325" indent="-441325" hangingPunct="0">
              <a:lnSpc>
                <a:spcPct val="150000"/>
              </a:lnSpc>
              <a:buFont typeface="+mj-lt"/>
              <a:buAutoNum type="arabicPeriod" startAt="14"/>
            </a:pP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Sudhir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Kumar 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Shoora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, M.Sc. Applied Chemistry, 2009 NET (JRF), GATE(2008)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441325" indent="-441325" hangingPunct="0">
              <a:lnSpc>
                <a:spcPct val="150000"/>
              </a:lnSpc>
              <a:buFont typeface="+mj-lt"/>
              <a:buAutoNum type="arabicPeriod" startAt="14"/>
            </a:pP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Ranveer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Singh, M.Sc. Applied Chemistry, 2009, NET ,SET,GATE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441325" indent="-441325" hangingPunct="0">
              <a:lnSpc>
                <a:spcPct val="150000"/>
              </a:lnSpc>
              <a:buFont typeface="+mj-lt"/>
              <a:buAutoNum type="arabicPeriod" startAt="14"/>
            </a:pP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Arvind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Kumar 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Meena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, M.Sc. Chemistry, 2008, NET </a:t>
            </a:r>
            <a:endParaRPr lang="en-IN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41325" indent="-441325" hangingPunct="0">
              <a:lnSpc>
                <a:spcPct val="150000"/>
              </a:lnSpc>
              <a:buFont typeface="+mj-lt"/>
              <a:buAutoNum type="arabicPeriod" startAt="14"/>
            </a:pP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Madhu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Toshniwal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, M.Sc. Applied Chemistry,  2004,SLET 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441325" indent="-441325" hangingPunct="0">
              <a:lnSpc>
                <a:spcPct val="150000"/>
              </a:lnSpc>
              <a:buFont typeface="+mj-lt"/>
              <a:buAutoNum type="arabicPeriod" startAt="14"/>
            </a:pP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Rajni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Sharma, 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M.Sc.Chemistry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, 2005, NET 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441325" indent="-441325" hangingPunct="0">
              <a:lnSpc>
                <a:spcPct val="150000"/>
              </a:lnSpc>
              <a:buFont typeface="+mj-lt"/>
              <a:buAutoNum type="arabicPeriod" startAt="14"/>
            </a:pP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Shivraj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Singh Chaudhary –M.Sc. Chemistry ,2008- NET                           </a:t>
            </a:r>
          </a:p>
          <a:p>
            <a:pPr marL="441325" indent="-441325" hangingPunct="0">
              <a:lnSpc>
                <a:spcPct val="150000"/>
              </a:lnSpc>
            </a:pPr>
            <a:r>
              <a:rPr lang="en-IN" b="1" dirty="0">
                <a:latin typeface="Times New Roman" pitchFamily="18" charset="0"/>
                <a:cs typeface="Times New Roman" pitchFamily="18" charset="0"/>
              </a:rPr>
              <a:t>      (JRF 2009,2010,2011), GATE (2009)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441325" indent="-441325" hangingPunct="0">
              <a:lnSpc>
                <a:spcPct val="150000"/>
              </a:lnSpc>
              <a:buFont typeface="+mj-lt"/>
              <a:buAutoNum type="arabicPeriod" startAt="21"/>
            </a:pPr>
            <a:r>
              <a:rPr lang="en-IN" b="1" dirty="0">
                <a:latin typeface="Times New Roman" pitchFamily="18" charset="0"/>
                <a:cs typeface="Times New Roman" pitchFamily="18" charset="0"/>
              </a:rPr>
              <a:t>Rajeev 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Agarwal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– M.Sc. Applied Chemistry- ,2000, NET, SLET, GATE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441325" indent="-441325" hangingPunct="0">
              <a:lnSpc>
                <a:spcPct val="150000"/>
              </a:lnSpc>
              <a:buFont typeface="+mj-lt"/>
              <a:buAutoNum type="arabicPeriod" startAt="21"/>
            </a:pP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Rajendra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Kumar 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Singla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- M.Sc. Chemistry ,2008- NET (JRF), GATE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441325" indent="-441325" hangingPunct="0">
              <a:lnSpc>
                <a:spcPct val="150000"/>
              </a:lnSpc>
              <a:buFont typeface="+mj-lt"/>
              <a:buAutoNum type="arabicPeriod" startAt="21"/>
            </a:pP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Sumita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- M.Sc. Chemistry, 2010</a:t>
            </a:r>
            <a:r>
              <a:rPr lang="en-I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SLET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441325" indent="-441325" hangingPunct="0">
              <a:lnSpc>
                <a:spcPct val="150000"/>
              </a:lnSpc>
              <a:buFont typeface="+mj-lt"/>
              <a:buAutoNum type="arabicPeriod" startAt="21"/>
            </a:pP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Poonam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Choudhary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, M.Sc. Applied Chemistry, 2014,NET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441325" indent="-441325" hangingPunct="0">
              <a:lnSpc>
                <a:spcPct val="150000"/>
              </a:lnSpc>
              <a:buFont typeface="+mj-lt"/>
              <a:buAutoNum type="arabicPeriod" startAt="21"/>
            </a:pP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Tikam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Chand Sharma, M.Sc. Applied Chemistry, 2011, NET</a:t>
            </a:r>
          </a:p>
          <a:p>
            <a:pPr marL="441325" indent="-441325">
              <a:lnSpc>
                <a:spcPct val="150000"/>
              </a:lnSpc>
              <a:buFont typeface="+mj-lt"/>
              <a:buAutoNum type="arabicPeriod" startAt="21"/>
            </a:pP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Devendra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Zirota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, M.Sc. Applied Chemistry,2002, NET</a:t>
            </a:r>
          </a:p>
          <a:p>
            <a:pPr marL="441325" indent="-441325">
              <a:lnSpc>
                <a:spcPct val="150000"/>
              </a:lnSpc>
              <a:buFont typeface="+mj-lt"/>
              <a:buAutoNum type="arabicPeriod" startAt="21"/>
            </a:pP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Rakesh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Jangid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, M.Sc. Applied Chemistry, 2009, SET </a:t>
            </a:r>
          </a:p>
          <a:p>
            <a:pPr marL="441325" indent="-441325">
              <a:lnSpc>
                <a:spcPct val="150000"/>
              </a:lnSpc>
              <a:buFont typeface="+mj-lt"/>
              <a:buAutoNum type="arabicPeriod" startAt="21"/>
            </a:pP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Jitendra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Singh 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Shekhawat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, JK Lakshmi Cement, 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Sirohi</a:t>
            </a:r>
            <a:endParaRPr lang="en-IN" b="1" dirty="0">
              <a:latin typeface="Times New Roman" pitchFamily="18" charset="0"/>
              <a:cs typeface="Times New Roman" pitchFamily="18" charset="0"/>
            </a:endParaRPr>
          </a:p>
          <a:p>
            <a:pPr marL="441325" indent="-441325" hangingPunct="0">
              <a:lnSpc>
                <a:spcPct val="150000"/>
              </a:lnSpc>
            </a:pPr>
            <a:endParaRPr lang="en-IN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94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528"/>
            <a:ext cx="9144000" cy="5138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7CBEFCC-7736-40C3-AA8D-36501458A950}"/>
              </a:ext>
            </a:extLst>
          </p:cNvPr>
          <p:cNvSpPr/>
          <p:nvPr/>
        </p:nvSpPr>
        <p:spPr>
          <a:xfrm>
            <a:off x="0" y="525780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>
                  <a:solidFill>
                    <a:srgbClr val="FF000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FOUNDER MEMBER OF THE DEPARTMENT AND </a:t>
            </a:r>
          </a:p>
          <a:p>
            <a:pPr algn="ctr"/>
            <a:r>
              <a:rPr lang="en-US" sz="3200" b="1" cap="none" spc="0" dirty="0">
                <a:ln w="0">
                  <a:solidFill>
                    <a:srgbClr val="FF000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FIRST LADY FACULTY OF THE UNIVERSITY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962C06B-564E-48F0-89A2-F5FD23B2E070}"/>
                  </a:ext>
                </a:extLst>
              </p14:cNvPr>
              <p14:cNvContentPartPr/>
              <p14:nvPr/>
            </p14:nvContentPartPr>
            <p14:xfrm>
              <a:off x="3293217" y="87875"/>
              <a:ext cx="424800" cy="45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962C06B-564E-48F0-89A2-F5FD23B2E07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39217" y="-20125"/>
                <a:ext cx="532440" cy="26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13B124F-63E4-4884-B8CD-FEC586D52DBA}"/>
                  </a:ext>
                </a:extLst>
              </p14:cNvPr>
              <p14:cNvContentPartPr/>
              <p14:nvPr/>
            </p14:nvContentPartPr>
            <p14:xfrm>
              <a:off x="3199257" y="15760"/>
              <a:ext cx="1078200" cy="2358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13B124F-63E4-4884-B8CD-FEC586D52DB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81617" y="-2240"/>
                <a:ext cx="1113840" cy="271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5650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2536" y="2312"/>
            <a:ext cx="9156536" cy="6739056"/>
          </a:xfrm>
        </p:spPr>
        <p:txBody>
          <a:bodyPr>
            <a:noAutofit/>
          </a:bodyPr>
          <a:lstStyle/>
          <a:p>
            <a:pPr marL="441325" indent="-441325" hangingPunct="0">
              <a:lnSpc>
                <a:spcPct val="150000"/>
              </a:lnSpc>
              <a:buFont typeface="+mj-lt"/>
              <a:buAutoNum type="arabicPeriod" startAt="21"/>
            </a:pP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Poonam Choudhary, M.Sc. Applied Chemistry, 2014,NET</a:t>
            </a:r>
            <a:endParaRPr lang="en-IN" sz="1800" dirty="0">
              <a:latin typeface="Times New Roman" pitchFamily="18" charset="0"/>
              <a:cs typeface="Times New Roman" pitchFamily="18" charset="0"/>
            </a:endParaRPr>
          </a:p>
          <a:p>
            <a:pPr marL="441325" indent="-441325" hangingPunct="0">
              <a:lnSpc>
                <a:spcPct val="150000"/>
              </a:lnSpc>
              <a:buFont typeface="+mj-lt"/>
              <a:buAutoNum type="arabicPeriod" startAt="21"/>
            </a:pP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Tikam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Chand Sharma, M.Sc. Applied Chemistry, 2011, NET</a:t>
            </a:r>
          </a:p>
          <a:p>
            <a:pPr marL="441325" indent="-441325">
              <a:lnSpc>
                <a:spcPct val="150000"/>
              </a:lnSpc>
              <a:buFont typeface="+mj-lt"/>
              <a:buAutoNum type="arabicPeriod" startAt="21"/>
            </a:pP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Devendra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Zirota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, M.Sc. Applied Chemistry,2002, NET</a:t>
            </a:r>
          </a:p>
          <a:p>
            <a:pPr marL="441325" indent="-441325">
              <a:lnSpc>
                <a:spcPct val="150000"/>
              </a:lnSpc>
              <a:buFont typeface="+mj-lt"/>
              <a:buAutoNum type="arabicPeriod" startAt="21"/>
            </a:pP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Rakesh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Jangid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, M.Sc. Applied Chemistry, 2009, SET </a:t>
            </a:r>
          </a:p>
          <a:p>
            <a:pPr marL="441325" indent="-441325">
              <a:lnSpc>
                <a:spcPct val="150000"/>
              </a:lnSpc>
              <a:buFont typeface="+mj-lt"/>
              <a:buAutoNum type="arabicPeriod" startAt="21"/>
            </a:pP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Jitendra Singh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Shekhawat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, JK Lakshmi Cement,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Sirohi</a:t>
            </a:r>
            <a:endParaRPr lang="en-IN" sz="1800" b="1" dirty="0">
              <a:latin typeface="Times New Roman" pitchFamily="18" charset="0"/>
              <a:cs typeface="Times New Roman" pitchFamily="18" charset="0"/>
            </a:endParaRPr>
          </a:p>
          <a:p>
            <a:pPr marL="441325" indent="-441325">
              <a:lnSpc>
                <a:spcPct val="150000"/>
              </a:lnSpc>
              <a:buFont typeface="+mj-lt"/>
              <a:buAutoNum type="arabicPeriod" startAt="21"/>
            </a:pP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Devendra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Zirota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, M.Sc. Applied Chemistry,2002, NET</a:t>
            </a:r>
          </a:p>
          <a:p>
            <a:pPr marL="441325" indent="-441325">
              <a:lnSpc>
                <a:spcPct val="150000"/>
              </a:lnSpc>
              <a:buFont typeface="+mj-lt"/>
              <a:buAutoNum type="arabicPeriod" startAt="21"/>
            </a:pP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Rakesh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Jangid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, M.Sc. Applied Chemistry, 2009, SET </a:t>
            </a:r>
          </a:p>
          <a:p>
            <a:pPr marL="0" indent="0">
              <a:lnSpc>
                <a:spcPct val="150000"/>
              </a:lnSpc>
              <a:buClrTx/>
              <a:buSzPct val="100000"/>
              <a:buNone/>
            </a:pP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28.       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Renu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Detharwal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, M.Sc.Chemistry,2012,NET, SET, GATE</a:t>
            </a:r>
          </a:p>
          <a:p>
            <a:pPr marL="457200" indent="-457200">
              <a:lnSpc>
                <a:spcPct val="150000"/>
              </a:lnSpc>
              <a:buClrTx/>
              <a:buSzPct val="100000"/>
              <a:buFont typeface="+mj-lt"/>
              <a:buAutoNum type="arabicPeriod" startAt="29"/>
            </a:pP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Vijay Shankar,  M.Sc. Chemistry, 2012,NET</a:t>
            </a:r>
          </a:p>
          <a:p>
            <a:pPr marL="457200" indent="-457200">
              <a:lnSpc>
                <a:spcPct val="150000"/>
              </a:lnSpc>
              <a:buClrTx/>
              <a:buSzPct val="100000"/>
              <a:buFont typeface="+mj-lt"/>
              <a:buAutoNum type="arabicPeriod" startAt="29"/>
            </a:pP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Arun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Jain , M.Sc. Chemistry , 20</a:t>
            </a:r>
            <a:r>
              <a:rPr lang="en-IN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09, 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NET</a:t>
            </a:r>
          </a:p>
          <a:p>
            <a:pPr marL="457200" indent="-457200" hangingPunct="0">
              <a:lnSpc>
                <a:spcPct val="150000"/>
              </a:lnSpc>
              <a:buClrTx/>
              <a:buSzPct val="100000"/>
              <a:buFont typeface="+mj-lt"/>
              <a:buAutoNum type="arabicPeriod" startAt="29"/>
            </a:pP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Beena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Soni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, M.Sc. Chemistry , 2013, NET </a:t>
            </a:r>
          </a:p>
          <a:p>
            <a:pPr marL="457200" indent="-457200" hangingPunct="0">
              <a:lnSpc>
                <a:spcPct val="150000"/>
              </a:lnSpc>
              <a:buClrTx/>
              <a:buSzPct val="100000"/>
              <a:buFont typeface="+mj-lt"/>
              <a:buAutoNum type="arabicPeriod" startAt="29"/>
            </a:pP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Mahendra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Singh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Rathore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, M.Sc. Chemistry , 2012, NET</a:t>
            </a:r>
          </a:p>
          <a:p>
            <a:pPr marL="457200" indent="-457200" hangingPunct="0">
              <a:lnSpc>
                <a:spcPct val="150000"/>
              </a:lnSpc>
              <a:buClrTx/>
              <a:buSzPct val="100000"/>
              <a:buFont typeface="+mj-lt"/>
              <a:buAutoNum type="arabicPeriod" startAt="29"/>
            </a:pP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Kuldeep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Rathore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, M.Sc. Chemistry </a:t>
            </a:r>
            <a:r>
              <a:rPr lang="en-IN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2009,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NET</a:t>
            </a:r>
          </a:p>
          <a:p>
            <a:pPr marL="457200" indent="-457200" hangingPunct="0">
              <a:lnSpc>
                <a:spcPct val="150000"/>
              </a:lnSpc>
              <a:buClrTx/>
              <a:buSzPct val="100000"/>
              <a:buFont typeface="+mj-lt"/>
              <a:buAutoNum type="arabicPeriod" startAt="29"/>
            </a:pP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Anil Kumar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Meena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, M.Sc. Chemistry,  2013,GATE </a:t>
            </a:r>
          </a:p>
          <a:p>
            <a:pPr marL="457200" indent="-457200" hangingPunct="0">
              <a:lnSpc>
                <a:spcPct val="150000"/>
              </a:lnSpc>
              <a:buClrTx/>
              <a:buSzPct val="100000"/>
              <a:buFont typeface="+mj-lt"/>
              <a:buAutoNum type="arabicPeriod" startAt="29"/>
            </a:pP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Sunita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Kumari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,M.Sc. Chemistry, 2011, SET</a:t>
            </a:r>
          </a:p>
          <a:p>
            <a:pPr marL="457200" indent="-457200" hangingPunct="0">
              <a:lnSpc>
                <a:spcPct val="150000"/>
              </a:lnSpc>
              <a:buClrTx/>
              <a:buSzPct val="100000"/>
              <a:buFont typeface="+mj-lt"/>
              <a:buAutoNum type="arabicPeriod" startAt="29"/>
            </a:pP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Shweta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Badoliya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, M.Sc. Chemistry , 2011, SET </a:t>
            </a:r>
          </a:p>
          <a:p>
            <a:pPr marL="457200" indent="-457200" hangingPunct="0">
              <a:lnSpc>
                <a:spcPct val="150000"/>
              </a:lnSpc>
              <a:buClrTx/>
              <a:buSzPct val="100000"/>
              <a:buFont typeface="+mj-lt"/>
              <a:buAutoNum type="arabicPeriod" startAt="29"/>
            </a:pP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Jitendra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Singh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Rajpurohit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, M.Sc. Chemistry, 2008, NET(JRF),GATE</a:t>
            </a:r>
          </a:p>
          <a:p>
            <a:pPr marL="457200" indent="-457200" hangingPunct="0">
              <a:lnSpc>
                <a:spcPct val="150000"/>
              </a:lnSpc>
              <a:buClrTx/>
              <a:buSzPct val="100000"/>
              <a:buFont typeface="+mj-lt"/>
              <a:buAutoNum type="arabicPeriod" startAt="29"/>
            </a:pP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Rajesh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Yadav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, M.Sc.Chemistry,2009, NET</a:t>
            </a:r>
          </a:p>
          <a:p>
            <a:pPr marL="457200" indent="-457200" hangingPunct="0">
              <a:lnSpc>
                <a:spcPct val="150000"/>
              </a:lnSpc>
              <a:buClrTx/>
              <a:buSzPct val="100000"/>
              <a:buFont typeface="+mj-lt"/>
              <a:buAutoNum type="arabicPeriod" startAt="29"/>
            </a:pP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Kush Kumar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Gulati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, M.Sc. Applied Chemistry, 2009 , NET(JRF)</a:t>
            </a:r>
          </a:p>
          <a:p>
            <a:pPr marL="457200" indent="-457200" hangingPunct="0">
              <a:lnSpc>
                <a:spcPct val="150000"/>
              </a:lnSpc>
              <a:buClrTx/>
              <a:buSzPct val="100000"/>
              <a:buFont typeface="+mj-lt"/>
              <a:buAutoNum type="arabicPeriod" startAt="29"/>
            </a:pP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Krishna Kumar Sharma, M.Sc. Applied Chemistry, 2009, SET</a:t>
            </a:r>
          </a:p>
        </p:txBody>
      </p:sp>
    </p:spTree>
    <p:extLst>
      <p:ext uri="{BB962C8B-B14F-4D97-AF65-F5344CB8AC3E}">
        <p14:creationId xmlns:p14="http://schemas.microsoft.com/office/powerpoint/2010/main" val="248950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CE1A848-CCD8-4A46-B56D-6428183EEBB0}"/>
              </a:ext>
            </a:extLst>
          </p:cNvPr>
          <p:cNvSpPr txBox="1"/>
          <p:nvPr/>
        </p:nvSpPr>
        <p:spPr>
          <a:xfrm>
            <a:off x="21454" y="0"/>
            <a:ext cx="9122546" cy="7937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hangingPunct="0">
              <a:lnSpc>
                <a:spcPct val="150000"/>
              </a:lnSpc>
              <a:buClrTx/>
              <a:buSzPct val="100000"/>
              <a:buFont typeface="+mj-lt"/>
              <a:buAutoNum type="arabicPeriod" startAt="29"/>
            </a:pP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Anil Kumar Meena, M.Sc. Chemistry,  2013,GATE </a:t>
            </a:r>
          </a:p>
          <a:p>
            <a:pPr marL="457200" indent="-457200" hangingPunct="0">
              <a:lnSpc>
                <a:spcPct val="150000"/>
              </a:lnSpc>
              <a:buClrTx/>
              <a:buSzPct val="100000"/>
              <a:buFont typeface="+mj-lt"/>
              <a:buAutoNum type="arabicPeriod" startAt="29"/>
            </a:pP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Sunita Kumari ,M.Sc. Chemistry, 2011, SET</a:t>
            </a:r>
          </a:p>
          <a:p>
            <a:pPr marL="457200" indent="-457200" hangingPunct="0">
              <a:lnSpc>
                <a:spcPct val="150000"/>
              </a:lnSpc>
              <a:buClrTx/>
              <a:buSzPct val="100000"/>
              <a:buFont typeface="+mj-lt"/>
              <a:buAutoNum type="arabicPeriod" startAt="29"/>
            </a:pP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Shweta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Badoliya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, M.Sc. Chemistry , 2011, SET </a:t>
            </a:r>
          </a:p>
          <a:p>
            <a:pPr marL="457200" indent="-457200" hangingPunct="0">
              <a:lnSpc>
                <a:spcPct val="150000"/>
              </a:lnSpc>
              <a:buClrTx/>
              <a:buSzPct val="100000"/>
              <a:buFont typeface="+mj-lt"/>
              <a:buAutoNum type="arabicPeriod" startAt="29"/>
            </a:pP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Jitendra Singh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Rajpurohit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, M.Sc. Chemistry, 2008, NET(JRF),GATE</a:t>
            </a:r>
          </a:p>
          <a:p>
            <a:pPr marL="457200" indent="-457200" hangingPunct="0">
              <a:lnSpc>
                <a:spcPct val="150000"/>
              </a:lnSpc>
              <a:buClrTx/>
              <a:buSzPct val="100000"/>
              <a:buFont typeface="+mj-lt"/>
              <a:buAutoNum type="arabicPeriod" startAt="29"/>
            </a:pP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Rajesh Yadav, M.Sc.Chemistry,2009, NET</a:t>
            </a:r>
          </a:p>
          <a:p>
            <a:pPr marL="457200" indent="-457200" hangingPunct="0">
              <a:lnSpc>
                <a:spcPct val="150000"/>
              </a:lnSpc>
              <a:buClrTx/>
              <a:buSzPct val="100000"/>
              <a:buFont typeface="+mj-lt"/>
              <a:buAutoNum type="arabicPeriod" startAt="29"/>
            </a:pP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Kush Kumar Gulati, M.Sc. Applied Chemistry, 2009 , NET(JRF)</a:t>
            </a:r>
          </a:p>
          <a:p>
            <a:pPr marL="457200" indent="-457200" hangingPunct="0">
              <a:lnSpc>
                <a:spcPct val="150000"/>
              </a:lnSpc>
              <a:buClrTx/>
              <a:buSzPct val="100000"/>
              <a:buFont typeface="+mj-lt"/>
              <a:buAutoNum type="arabicPeriod" startAt="29"/>
            </a:pP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Krishna Kumar Sharma, M.Sc. Applied Chemistry, 2009, SET</a:t>
            </a:r>
          </a:p>
          <a:p>
            <a:pPr marL="457200" indent="-457200" hangingPunct="0">
              <a:lnSpc>
                <a:spcPct val="150000"/>
              </a:lnSpc>
              <a:buClrTx/>
              <a:buSzPct val="100000"/>
              <a:buFont typeface="+mj-lt"/>
              <a:buAutoNum type="arabicPeriod" startAt="29"/>
            </a:pP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Nayan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kumar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panday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M.Sc. Applied Chemistry, 2014</a:t>
            </a:r>
          </a:p>
          <a:p>
            <a:pPr marL="457200" indent="-457200" hangingPunct="0">
              <a:lnSpc>
                <a:spcPct val="150000"/>
              </a:lnSpc>
              <a:buClrTx/>
              <a:buSzPct val="100000"/>
              <a:buFont typeface="+mj-lt"/>
              <a:buAutoNum type="arabicPeriod" startAt="29"/>
            </a:pPr>
            <a:r>
              <a:rPr lang="en-IN" b="1" dirty="0">
                <a:latin typeface="Times New Roman" pitchFamily="18" charset="0"/>
                <a:cs typeface="Times New Roman" pitchFamily="18" charset="0"/>
              </a:rPr>
              <a:t>Manoj 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kumar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Sepat 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M.Sc. Applied Chemistry, 2016</a:t>
            </a:r>
          </a:p>
          <a:p>
            <a:pPr marL="457200" indent="-457200" hangingPunct="0">
              <a:lnSpc>
                <a:spcPct val="150000"/>
              </a:lnSpc>
              <a:buSzPct val="100000"/>
              <a:buFont typeface="+mj-lt"/>
              <a:buAutoNum type="arabicPeriod" startAt="29"/>
            </a:pPr>
            <a:r>
              <a:rPr lang="en-IN" b="1" dirty="0">
                <a:latin typeface="Times New Roman" pitchFamily="18" charset="0"/>
                <a:cs typeface="Times New Roman" pitchFamily="18" charset="0"/>
              </a:rPr>
              <a:t>Seema 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Jnagid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M.Sc. Chemistry, 2016 NET(JRF)</a:t>
            </a:r>
          </a:p>
          <a:p>
            <a:pPr marL="457200" indent="-457200" hangingPunct="0">
              <a:lnSpc>
                <a:spcPct val="150000"/>
              </a:lnSpc>
              <a:buClrTx/>
              <a:buSzPct val="100000"/>
              <a:buFont typeface="+mj-lt"/>
              <a:buAutoNum type="arabicPeriod" startAt="29"/>
            </a:pPr>
            <a:r>
              <a:rPr lang="en-IN" b="1" dirty="0">
                <a:latin typeface="Times New Roman" pitchFamily="18" charset="0"/>
                <a:cs typeface="Times New Roman" pitchFamily="18" charset="0"/>
              </a:rPr>
              <a:t>Sumitra 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Bera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M.Sc.  Chemistry, 2016 NET</a:t>
            </a:r>
            <a:endParaRPr lang="en-IN" b="1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hangingPunct="0">
              <a:lnSpc>
                <a:spcPct val="150000"/>
              </a:lnSpc>
              <a:buSzPct val="100000"/>
              <a:buFont typeface="+mj-lt"/>
              <a:buAutoNum type="arabicPeriod" startAt="29"/>
            </a:pPr>
            <a:r>
              <a:rPr lang="en-IN" b="1" dirty="0">
                <a:latin typeface="Times New Roman" pitchFamily="18" charset="0"/>
                <a:cs typeface="Times New Roman" pitchFamily="18" charset="0"/>
              </a:rPr>
              <a:t>Devendra 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Jangid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, M.Sc. Applied Chemistry, 2016 NET</a:t>
            </a:r>
            <a:endParaRPr lang="en-IN" b="1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hangingPunct="0">
              <a:lnSpc>
                <a:spcPct val="150000"/>
              </a:lnSpc>
              <a:buSzPct val="100000"/>
              <a:buFont typeface="+mj-lt"/>
              <a:buAutoNum type="arabicPeriod" startAt="29"/>
            </a:pP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Poonam Choudhary 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M.Sc. Applied Chemistry 2014 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NET(JRF)</a:t>
            </a:r>
          </a:p>
          <a:p>
            <a:pPr marL="457200" indent="-457200" hangingPunct="0">
              <a:lnSpc>
                <a:spcPct val="150000"/>
              </a:lnSpc>
              <a:buSzPct val="100000"/>
              <a:buFont typeface="+mj-lt"/>
              <a:buAutoNum type="arabicPeriod" startAt="29"/>
            </a:pPr>
            <a:r>
              <a:rPr lang="en-IN" b="1" dirty="0">
                <a:latin typeface="Times New Roman" pitchFamily="18" charset="0"/>
                <a:cs typeface="Times New Roman" pitchFamily="18" charset="0"/>
              </a:rPr>
              <a:t>Pardeep Choudhary 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M.Sc. Chemistry, 2016 NET(JRF)</a:t>
            </a:r>
          </a:p>
          <a:p>
            <a:pPr marL="457200" indent="-457200" hangingPunct="0">
              <a:lnSpc>
                <a:spcPct val="150000"/>
              </a:lnSpc>
              <a:buSzPct val="100000"/>
              <a:buFont typeface="+mj-lt"/>
              <a:buAutoNum type="arabicPeriod" startAt="29"/>
            </a:pPr>
            <a:r>
              <a:rPr lang="en-IN" b="1" dirty="0">
                <a:latin typeface="Times New Roman" pitchFamily="18" charset="0"/>
                <a:cs typeface="Times New Roman" pitchFamily="18" charset="0"/>
              </a:rPr>
              <a:t>Poonam Choudhary 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M.Sc. Applied Chemistry 2014 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NET(JRF)</a:t>
            </a:r>
          </a:p>
          <a:p>
            <a:pPr marL="457200" indent="-457200" hangingPunct="0">
              <a:lnSpc>
                <a:spcPct val="150000"/>
              </a:lnSpc>
              <a:buSzPct val="100000"/>
              <a:buFont typeface="+mj-lt"/>
              <a:buAutoNum type="arabicPeriod" startAt="29"/>
            </a:pP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Anuj 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abra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, M.Sc. Applied Chemistry, 2017 NET</a:t>
            </a:r>
          </a:p>
          <a:p>
            <a:pPr marL="457200" indent="-457200" hangingPunct="0">
              <a:lnSpc>
                <a:spcPct val="150000"/>
              </a:lnSpc>
              <a:buSzPct val="100000"/>
              <a:buFont typeface="+mj-lt"/>
              <a:buAutoNum type="arabicPeriod" startAt="29"/>
            </a:pPr>
            <a:endParaRPr lang="en-IN" sz="1800" b="1" dirty="0">
              <a:latin typeface="Times New Roman" pitchFamily="18" charset="0"/>
              <a:cs typeface="Times New Roman" pitchFamily="18" charset="0"/>
            </a:endParaRPr>
          </a:p>
          <a:p>
            <a:pPr hangingPunct="0">
              <a:lnSpc>
                <a:spcPct val="150000"/>
              </a:lnSpc>
              <a:buSzPct val="100000"/>
            </a:pPr>
            <a:r>
              <a:rPr lang="en-IN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IN" sz="1800" b="1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hangingPunct="0">
              <a:lnSpc>
                <a:spcPct val="150000"/>
              </a:lnSpc>
              <a:buClrTx/>
              <a:buSzPct val="100000"/>
              <a:buFont typeface="+mj-lt"/>
              <a:buAutoNum type="arabicPeriod" startAt="29"/>
            </a:pPr>
            <a:endParaRPr lang="en-IN" sz="1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7625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16632"/>
            <a:ext cx="9144000" cy="7844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Some </a:t>
            </a:r>
            <a:r>
              <a:rPr lang="en-US" sz="3200" b="1" dirty="0" err="1"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Alumini</a:t>
            </a:r>
            <a:endParaRPr lang="en-US" sz="2400" b="1" dirty="0">
              <a:ln w="12700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chemeClr val="accent5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There being no prescribed mechanism, as per the verbal information given by ex-students the names and placement of some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Alumini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are as follows:</a:t>
            </a:r>
            <a:endParaRPr lang="en-IN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Abhishek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Tilkar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M.Sc. Applied Chemistry, Cleared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NET,presently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Guest Faculty  in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Deptt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Ajeet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Jain, M.Sc. Chemistry , Shree Cement Ltd.,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Khushkhera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Alwar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Akhilesh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Rawat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M.Sc. Applied Chemistry, Cleared JRF-NET, presently Faculty in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Saraswati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Dham in Jaipur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Anil Kumar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Verma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M.Sc. Chemistry, Customer Relation Associate, SBBJ,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Bamanvas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Anoop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Kumar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Sarasiya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M.Sc. Applied Chemistry, Shree Cement Ltd.,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Sriganganagar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Arvind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Meena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Lecturer in Govt. College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Tonk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Directorate of College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Education,Jaipur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Arun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Jain, M.Sc. Chemistry, Process Controller, Hindustan Zinc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Litimed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Dariba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Subsequently  selected as Metallurgical Chemist in Railways, also cleared  NET and Screening Exam for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lecturerhip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of RPSC in 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Arun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Tripathi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M.Sc. Applied Chemistry,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Ambuja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Cement Unit,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Rabriyawas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Arvind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Kumar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Madoriya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M.Sc. Chemistry, Officer at Shree Cement Ltd.,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Khushkhera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Alwar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79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92" y="17862"/>
            <a:ext cx="9134007" cy="7155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11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Bhanwar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Singh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Hada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M.Sc. Applied Chemistry,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Ofiicer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Shree cement LTD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Suratgarh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11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Nirmal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Choudhary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M.Sc. Chemistry, Analytical Chemist, Geological Survey of India, Western Region,  Jaipur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11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Pappu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Lal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Mali, M.Sc. Chemistry, cleared NET, Junior Chemist in RSEB ,subsequently selected as School Lecturer thru RPSC, cleared Screening Exam for College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Lecturership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in held by RPSC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11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Poonam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Kumari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M.Sc. Chemistry, Jr. Scientific Officer, State Pollution Control Board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11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Rajiv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Maurya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M.Sc. Chemistry, presently 2</a:t>
            </a:r>
            <a:r>
              <a:rPr lang="en-US" b="1" baseline="30000" dirty="0"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Grade Teacher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11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Ram Kishore, M.Sc. Chemistry, Shree Cement Ltd.,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Beawar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(Raj.)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11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Ravikant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Sharma, M.Sc. Chemistry, 2</a:t>
            </a:r>
            <a:r>
              <a:rPr lang="en-US" b="1" baseline="30000" dirty="0"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Grade Teacher through RPSC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11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Sant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Kumar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Jhakar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M.Sc. Chemistry, Delhi Police.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11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SanwarLal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Jat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M.Sc. Chemistry, cleared  JRF-NET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11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Shankar Sharma, M.Sc. Chemistry,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ShrieeCement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Ltd.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Beawar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11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Shashikant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, M.Sc. Chemistry, Forensic Department, Delhi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11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Arvind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Kumar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Vyas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M.Sc. Applied Chemistry,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Shri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Gandhi Hr. Sec. School,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Gulabpura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11"/>
            </a:pP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81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238" y="-18004"/>
            <a:ext cx="9127761" cy="7155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23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Suresh Kumar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Samota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M.Sc. Chemistry, Educational Inspector in Army, Jammu.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23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Om Singh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Rajawat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Lab Technician, JLN Medical College Ajmer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23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Vijay Pal , M.Sc. Chemistry, 2</a:t>
            </a:r>
            <a:r>
              <a:rPr lang="en-US" b="1" baseline="30000" dirty="0"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Grade Teacher through RPSC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23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Sonal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Meghani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M.Sc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Applied Chemistry, Officer Quality Control , Sun Pharmaceutical 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Limited,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Halol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(Gujarat)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27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Deepak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Sankhla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M.Sc. Applied Chemistry, Officer at Shree Cement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Ltd.RAS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Pali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27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Arun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Jain, M.Sc. Chemistry, – Chemical and Metallurgical Assistant, Indian Railways.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27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Rajni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Kanwar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M.Sc. Applied Chemistry, B.L.M.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B.Tech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 College,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Khetri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27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Rakesh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Kumar, M.Sc. Applied Chemistry, JK White Cement,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Gottan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27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Anita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Gusain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M.Sc. Applied Chemistry, High Tech Scientific Corporation, Jaipur.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27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Poonam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Kumari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M.Sc. Chemistry, State Pollution Control Board.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27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Akhilesh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Rawat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 M.Sc. Applied Chemistry, Cleared NET-JRF second time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27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Girdhari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Lal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Kumawat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M.Sc. Applied Chemistry, JK White Cement,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Gottan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27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Devesh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Mahla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, M.Sc. Applied Chemistry, Indian Police Service, Goa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27"/>
            </a:pP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Sudhir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Kumar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Shoora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M.Sc. Applied Chemistry, Cleared NET-JRF, GATE, pursuing research  in IIT -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Roorke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27"/>
            </a:pP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34807"/>
      </p:ext>
    </p:extLst>
  </p:cSld>
  <p:clrMapOvr>
    <a:masterClrMapping/>
  </p:clrMapOvr>
  <p:transition spd="slow">
    <p:wheel spokes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704" y="16600"/>
            <a:ext cx="9119295" cy="6690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163" indent="-538163">
              <a:lnSpc>
                <a:spcPct val="150000"/>
              </a:lnSpc>
              <a:buFont typeface="+mj-lt"/>
              <a:buAutoNum type="arabicPeriod" startAt="37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Mukesh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Agarwal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M.Sc. Applied Chemistry, Research Scientist,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Thapar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R&amp;D Technical Campus, Patiala (Punjab)</a:t>
            </a:r>
          </a:p>
          <a:p>
            <a:pPr marL="538163" indent="-538163">
              <a:lnSpc>
                <a:spcPct val="150000"/>
              </a:lnSpc>
              <a:buFont typeface="+mj-lt"/>
              <a:buAutoNum type="arabicPeriod" startAt="37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Ramesh Chand, M.Sc. Applied Chemistry,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Asstt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 Officer, Shree Cement Ltd.,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Suratgarh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538163" indent="-538163">
              <a:lnSpc>
                <a:spcPct val="150000"/>
              </a:lnSpc>
              <a:buFont typeface="+mj-lt"/>
              <a:buAutoNum type="arabicPeriod" startAt="37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Mahendra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Singh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Rana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M.Sc. Applied Chemistry, Govt. School Teacher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538163" indent="-538163">
              <a:lnSpc>
                <a:spcPct val="150000"/>
              </a:lnSpc>
              <a:buFont typeface="+mj-lt"/>
              <a:buAutoNum type="arabicPeriod" startAt="37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Shivraj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M.Sc. Applied Chemistry, Officer at Shree Cement Pvt. Ltd.,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Beawar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538163" indent="-538163">
              <a:lnSpc>
                <a:spcPct val="150000"/>
              </a:lnSpc>
              <a:buFont typeface="+mj-lt"/>
              <a:buAutoNum type="arabicPeriod" startAt="37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Rohit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Yadav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M.Sc. Applied Chemistry,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Mayur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Leather Products Ltd.,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Jaitpura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538163" indent="-538163">
              <a:lnSpc>
                <a:spcPct val="150000"/>
              </a:lnSpc>
              <a:buFont typeface="+mj-lt"/>
              <a:buAutoNum type="arabicPeriod" startAt="37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Govind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Singh, M.Sc. Chemistry, Government School Teacher 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538163" indent="-538163">
              <a:lnSpc>
                <a:spcPct val="150000"/>
              </a:lnSpc>
              <a:buFont typeface="+mj-lt"/>
              <a:buAutoNum type="arabicPeriod" startAt="37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Anil Kumar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Meena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M.Sc. Chemistry, Government School Teacher </a:t>
            </a:r>
          </a:p>
          <a:p>
            <a:pPr marL="538163" indent="-538163">
              <a:lnSpc>
                <a:spcPct val="150000"/>
              </a:lnSpc>
              <a:buFont typeface="+mj-lt"/>
              <a:buAutoNum type="arabicPeriod" startAt="37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Beena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Soni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M.Sc. Chemistry, Cleared GATE  </a:t>
            </a:r>
          </a:p>
          <a:p>
            <a:pPr marL="538163" indent="-538163">
              <a:lnSpc>
                <a:spcPct val="150000"/>
              </a:lnSpc>
              <a:buFont typeface="+mj-lt"/>
              <a:buAutoNum type="arabicPeriod" startAt="37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Bharat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Purushwani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M.Sc.Chemistry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Senior Research Associate, R&amp;D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Deptt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., SRF Limited,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Bhivadi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Rajasthan</a:t>
            </a:r>
          </a:p>
          <a:p>
            <a:pPr marL="538163" indent="-538163">
              <a:lnSpc>
                <a:spcPct val="150000"/>
              </a:lnSpc>
              <a:buFont typeface="+mj-lt"/>
              <a:buAutoNum type="arabicPeriod" startAt="37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Beena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Panwar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M.Sc. Applied Chemistry , Qualified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RET,Pursuing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research  work for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Ph.D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in this Department </a:t>
            </a:r>
          </a:p>
          <a:p>
            <a:pPr marL="538163" indent="-538163">
              <a:lnSpc>
                <a:spcPct val="150000"/>
              </a:lnSpc>
              <a:buFont typeface="+mj-lt"/>
              <a:buAutoNum type="arabicPeriod" startAt="37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Kashika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Sharma, M.Sc. Applied Chemistry, Qualified RET, Pursuing Research work for Ph.D. in this Department</a:t>
            </a:r>
          </a:p>
        </p:txBody>
      </p:sp>
    </p:spTree>
    <p:extLst>
      <p:ext uri="{BB962C8B-B14F-4D97-AF65-F5344CB8AC3E}">
        <p14:creationId xmlns:p14="http://schemas.microsoft.com/office/powerpoint/2010/main" val="228200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90" y="-152400"/>
            <a:ext cx="9131709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1325" indent="-441325">
              <a:lnSpc>
                <a:spcPct val="150000"/>
              </a:lnSpc>
              <a:buFont typeface="+mj-lt"/>
              <a:buAutoNum type="arabicPeriod" startAt="48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Durgesh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Singh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Rathore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M.Sc. Applied Chemistry ,  Asst. Officer at Shree Cement  Ltd. RAS, (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Pali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441325" indent="-441325">
              <a:lnSpc>
                <a:spcPct val="150000"/>
              </a:lnSpc>
              <a:buFont typeface="+mj-lt"/>
              <a:buAutoNum type="arabicPeriod" startAt="48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Irshad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Khan, M.Sc. Chemistry , Asst. officer at Shree Cement  Ltd. RAS, (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Pali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441325" indent="-441325">
              <a:lnSpc>
                <a:spcPct val="150000"/>
              </a:lnSpc>
              <a:buFont typeface="+mj-lt"/>
              <a:buAutoNum type="arabicPeriod" startAt="48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Virendra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Singh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Chandawat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M.Sc. Chemistry , JK White Cement,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Gottan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marL="441325" indent="-441325">
              <a:lnSpc>
                <a:spcPct val="150000"/>
              </a:lnSpc>
              <a:buFont typeface="+mj-lt"/>
              <a:buAutoNum type="arabicPeriod" startAt="48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Devendra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Singh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Rathore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M.Sc. Applied Chemistry , Asst. Officer at Shree Cement Pvt. Ltd. RAS  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441325" indent="-441325">
              <a:lnSpc>
                <a:spcPct val="150000"/>
              </a:lnSpc>
              <a:buFont typeface="+mj-lt"/>
              <a:buAutoNum type="arabicPeriod" startAt="48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Jitendra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Singh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Shekhawat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M.Sc. Applied Chemistry , JK Cement, Banas (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Sirohi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441325" indent="-441325">
              <a:lnSpc>
                <a:spcPct val="150000"/>
              </a:lnSpc>
              <a:buFont typeface="+mj-lt"/>
              <a:buAutoNum type="arabicPeriod" startAt="48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Anshu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Chaudhary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M.Sc. Chemistry , Saras Dairy Ajmer. 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441325" indent="-441325">
              <a:lnSpc>
                <a:spcPct val="150000"/>
              </a:lnSpc>
              <a:buFont typeface="+mj-lt"/>
              <a:buAutoNum type="arabicPeriod" startAt="48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Surendra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, M.Sc. Applied Chemistry 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Khejdla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Lime Stone Pvt. Ltd., Jodhpur 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441325" indent="-441325">
              <a:lnSpc>
                <a:spcPct val="150000"/>
              </a:lnSpc>
              <a:buFont typeface="+mj-lt"/>
              <a:buAutoNum type="arabicPeriod" startAt="48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Tikam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Prajapat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, M.Sc. Applied Chemistry , Asst Officer at Shree Cement LTD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Bulandshahar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441325" indent="-441325">
              <a:lnSpc>
                <a:spcPct val="150000"/>
              </a:lnSpc>
              <a:buFont typeface="+mj-lt"/>
              <a:buAutoNum type="arabicPeriod" startAt="48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Ranu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Gahlot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M.Sc. Chemistry , Pursuing research  work for Ph.D. in this Department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441325" indent="-441325">
              <a:lnSpc>
                <a:spcPct val="150000"/>
              </a:lnSpc>
              <a:buFont typeface="+mj-lt"/>
              <a:buAutoNum type="arabicPeriod" startAt="48"/>
            </a:pPr>
            <a:r>
              <a:rPr lang="en-IN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Pura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Ram 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Rinwa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,Deputy Commandant, CRPF, Ajmer</a:t>
            </a:r>
          </a:p>
          <a:p>
            <a:pPr marL="441325" indent="-441325">
              <a:lnSpc>
                <a:spcPct val="150000"/>
              </a:lnSpc>
              <a:buFont typeface="+mj-lt"/>
              <a:buAutoNum type="arabicPeriod" startAt="48"/>
            </a:pPr>
            <a:r>
              <a:rPr lang="en-IN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Vinayak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Sahal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, Assistant Superintendent Chemist, Archaeological Survey of India</a:t>
            </a:r>
          </a:p>
        </p:txBody>
      </p:sp>
    </p:spTree>
    <p:extLst>
      <p:ext uri="{BB962C8B-B14F-4D97-AF65-F5344CB8AC3E}">
        <p14:creationId xmlns:p14="http://schemas.microsoft.com/office/powerpoint/2010/main" val="340637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pPr marL="457200" indent="-457200">
              <a:lnSpc>
                <a:spcPct val="150000"/>
              </a:lnSpc>
              <a:buClrTx/>
              <a:buSzPct val="100000"/>
              <a:buFont typeface="+mj-lt"/>
              <a:buAutoNum type="arabicPeriod" startAt="59"/>
            </a:pPr>
            <a:r>
              <a:rPr lang="en-IN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Neha</a:t>
            </a:r>
            <a:r>
              <a:rPr lang="en-IN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Nagar, M.Sc. Applied Chemistry, Senior Executive, </a:t>
            </a:r>
            <a:r>
              <a:rPr lang="en-IN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Flareum</a:t>
            </a:r>
            <a:r>
              <a:rPr lang="en-IN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Technology, </a:t>
            </a:r>
            <a:r>
              <a:rPr lang="en-IN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Valsad</a:t>
            </a:r>
            <a:r>
              <a:rPr lang="en-IN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Gujarat</a:t>
            </a:r>
          </a:p>
          <a:p>
            <a:pPr marL="457200" indent="-457200">
              <a:lnSpc>
                <a:spcPct val="150000"/>
              </a:lnSpc>
              <a:buClrTx/>
              <a:buSzPct val="100000"/>
              <a:buFont typeface="+mj-lt"/>
              <a:buAutoNum type="arabicPeriod" startAt="59"/>
            </a:pPr>
            <a:r>
              <a:rPr lang="en-IN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Pooja</a:t>
            </a:r>
            <a:r>
              <a:rPr lang="en-IN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Tomar</a:t>
            </a:r>
            <a:r>
              <a:rPr lang="en-IN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Associate Professor, Government Engineering </a:t>
            </a:r>
            <a:r>
              <a:rPr lang="en-IN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College,Ajmer</a:t>
            </a:r>
            <a:endParaRPr lang="en-IN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ClrTx/>
              <a:buSzPct val="100000"/>
              <a:buFont typeface="+mj-lt"/>
              <a:buAutoNum type="arabicPeriod" startAt="59"/>
            </a:pPr>
            <a:r>
              <a:rPr lang="en-IN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Mahendra</a:t>
            </a:r>
            <a:r>
              <a:rPr lang="en-IN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Kumar </a:t>
            </a:r>
            <a:r>
              <a:rPr lang="en-IN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Saini</a:t>
            </a:r>
            <a:r>
              <a:rPr lang="en-IN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Analyst Trainee, State Central Public Health Laboratory Rajasthan</a:t>
            </a:r>
          </a:p>
          <a:p>
            <a:pPr marL="457200" indent="-457200">
              <a:lnSpc>
                <a:spcPct val="150000"/>
              </a:lnSpc>
              <a:buClrTx/>
              <a:buSzPct val="100000"/>
              <a:buFont typeface="+mj-lt"/>
              <a:buAutoNum type="arabicPeriod" startAt="59"/>
            </a:pPr>
            <a:r>
              <a:rPr lang="en-IN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Amit</a:t>
            </a:r>
            <a:r>
              <a:rPr lang="en-IN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Singh  Thakur,  Assistant Professor IPS Academy, Indore (M.P.)</a:t>
            </a:r>
          </a:p>
          <a:p>
            <a:pPr marL="457200" indent="-457200">
              <a:lnSpc>
                <a:spcPct val="150000"/>
              </a:lnSpc>
              <a:buClrTx/>
              <a:buSzPct val="100000"/>
              <a:buFont typeface="+mj-lt"/>
              <a:buAutoNum type="arabicPeriod" startAt="59"/>
            </a:pPr>
            <a:r>
              <a:rPr lang="en-IN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Briz</a:t>
            </a:r>
            <a:r>
              <a:rPr lang="en-IN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Bihari </a:t>
            </a:r>
            <a:r>
              <a:rPr lang="en-IN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Malav</a:t>
            </a:r>
            <a:r>
              <a:rPr lang="en-IN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School  Lecturer, Government of Rajasthan.</a:t>
            </a:r>
          </a:p>
          <a:p>
            <a:pPr marL="457200" indent="-457200">
              <a:lnSpc>
                <a:spcPct val="150000"/>
              </a:lnSpc>
              <a:buClrTx/>
              <a:buSzPct val="100000"/>
              <a:buFont typeface="+mj-lt"/>
              <a:buAutoNum type="arabicPeriod" startAt="59"/>
            </a:pPr>
            <a:r>
              <a:rPr lang="en-IN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Ashish</a:t>
            </a:r>
            <a:r>
              <a:rPr lang="en-IN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Gupta, Manager (R&amp;D /PV Quality)Sun Pharmaceutical Industry Ltd. Gurgaon</a:t>
            </a:r>
          </a:p>
          <a:p>
            <a:pPr marL="457200" indent="-457200">
              <a:lnSpc>
                <a:spcPct val="150000"/>
              </a:lnSpc>
              <a:buClrTx/>
              <a:buSzPct val="100000"/>
              <a:buFont typeface="+mj-lt"/>
              <a:buAutoNum type="arabicPeriod" startAt="59"/>
            </a:pPr>
            <a:r>
              <a:rPr lang="en-IN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Rekha</a:t>
            </a:r>
            <a:r>
              <a:rPr lang="en-IN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Israni</a:t>
            </a:r>
            <a:r>
              <a:rPr lang="en-IN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HOD, </a:t>
            </a:r>
            <a:r>
              <a:rPr lang="en-IN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Deptt</a:t>
            </a:r>
            <a:r>
              <a:rPr lang="en-IN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of Applied Sciences, </a:t>
            </a:r>
            <a:r>
              <a:rPr lang="en-IN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Bhagwant</a:t>
            </a:r>
            <a:r>
              <a:rPr lang="en-IN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University, Ajmer</a:t>
            </a:r>
          </a:p>
          <a:p>
            <a:pPr marL="457200" indent="-457200">
              <a:lnSpc>
                <a:spcPct val="150000"/>
              </a:lnSpc>
              <a:buClrTx/>
              <a:buSzPct val="100000"/>
              <a:buFont typeface="+mj-lt"/>
              <a:buAutoNum type="arabicPeriod" startAt="59"/>
            </a:pPr>
            <a:r>
              <a:rPr lang="en-IN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Aditi</a:t>
            </a:r>
            <a:r>
              <a:rPr lang="en-IN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Soni</a:t>
            </a:r>
            <a:r>
              <a:rPr lang="en-IN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2</a:t>
            </a:r>
            <a:r>
              <a:rPr lang="en-IN" sz="1800" b="1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IN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Grade Teacher, Government of Rajasthan</a:t>
            </a:r>
          </a:p>
          <a:p>
            <a:pPr marL="457200" indent="-457200">
              <a:lnSpc>
                <a:spcPct val="150000"/>
              </a:lnSpc>
              <a:buClrTx/>
              <a:buSzPct val="100000"/>
              <a:buFont typeface="+mj-lt"/>
              <a:buAutoNum type="arabicPeriod" startAt="59"/>
            </a:pPr>
            <a:r>
              <a:rPr lang="en-IN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Avneesh</a:t>
            </a:r>
            <a:r>
              <a:rPr lang="en-IN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Kumar Gaur, School  Lecturer, Government of Rajasthan</a:t>
            </a:r>
          </a:p>
          <a:p>
            <a:pPr marL="457200" indent="-457200">
              <a:lnSpc>
                <a:spcPct val="150000"/>
              </a:lnSpc>
              <a:buClrTx/>
              <a:buSzPct val="100000"/>
              <a:buFont typeface="+mj-lt"/>
              <a:buAutoNum type="arabicPeriod" startAt="59"/>
            </a:pPr>
            <a:r>
              <a:rPr lang="en-IN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Satish</a:t>
            </a:r>
            <a:r>
              <a:rPr lang="en-IN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Kumar </a:t>
            </a:r>
            <a:r>
              <a:rPr lang="en-IN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Goyal</a:t>
            </a:r>
            <a:r>
              <a:rPr lang="en-IN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Scientific Assistant, BARC, Bombay</a:t>
            </a:r>
          </a:p>
          <a:p>
            <a:pPr marL="457200" indent="-457200">
              <a:lnSpc>
                <a:spcPct val="150000"/>
              </a:lnSpc>
              <a:buClrTx/>
              <a:buSzPct val="100000"/>
              <a:buFont typeface="+mj-lt"/>
              <a:buAutoNum type="arabicPeriod" startAt="59"/>
            </a:pPr>
            <a:r>
              <a:rPr lang="en-US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Bharat Kumar Gaur, M.Sc. Applied Chem., Chemist, JAYPEE Cement </a:t>
            </a:r>
            <a:r>
              <a:rPr lang="en-US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Chittorgarh</a:t>
            </a:r>
            <a:r>
              <a:rPr lang="en-US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IN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694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974" y="15375"/>
            <a:ext cx="9144974" cy="6842625"/>
          </a:xfrm>
        </p:spPr>
        <p:txBody>
          <a:bodyPr>
            <a:normAutofit fontScale="25000" lnSpcReduction="20000"/>
          </a:bodyPr>
          <a:lstStyle/>
          <a:p>
            <a:pPr marL="441325" indent="-441325">
              <a:buClrTx/>
              <a:buSzPct val="100000"/>
              <a:buFont typeface="+mj-lt"/>
              <a:buAutoNum type="arabicPeriod" startAt="70"/>
            </a:pPr>
            <a:endParaRPr lang="en-IN" sz="7200" b="1" dirty="0">
              <a:latin typeface="Times New Roman" pitchFamily="18" charset="0"/>
              <a:cs typeface="Times New Roman" pitchFamily="18" charset="0"/>
            </a:endParaRPr>
          </a:p>
          <a:p>
            <a:pPr marL="441325" indent="-441325">
              <a:lnSpc>
                <a:spcPct val="150000"/>
              </a:lnSpc>
              <a:buClrTx/>
              <a:buSzPct val="100000"/>
              <a:buFont typeface="+mj-lt"/>
              <a:buAutoNum type="arabicPeriod" startAt="70"/>
            </a:pPr>
            <a:r>
              <a:rPr lang="en-IN" sz="7200" b="1" dirty="0" err="1">
                <a:latin typeface="Times New Roman" pitchFamily="18" charset="0"/>
                <a:cs typeface="Times New Roman" pitchFamily="18" charset="0"/>
              </a:rPr>
              <a:t>Mithlesh</a:t>
            </a:r>
            <a:r>
              <a:rPr lang="en-IN" sz="7200" b="1" dirty="0">
                <a:latin typeface="Times New Roman" pitchFamily="18" charset="0"/>
                <a:cs typeface="Times New Roman" pitchFamily="18" charset="0"/>
              </a:rPr>
              <a:t> Singh, Assistant Manager (Lab) Indian Oil Corporation, Bhopal (M.P. )</a:t>
            </a:r>
          </a:p>
          <a:p>
            <a:pPr marL="441325" indent="-441325">
              <a:lnSpc>
                <a:spcPct val="170000"/>
              </a:lnSpc>
              <a:buClrTx/>
              <a:buSzPct val="100000"/>
              <a:buFont typeface="+mj-lt"/>
              <a:buAutoNum type="arabicPeriod" startAt="70"/>
            </a:pPr>
            <a:r>
              <a:rPr lang="en-IN" sz="7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7200" b="1" dirty="0" err="1">
                <a:latin typeface="Times New Roman" pitchFamily="18" charset="0"/>
                <a:cs typeface="Times New Roman" pitchFamily="18" charset="0"/>
              </a:rPr>
              <a:t>Amit</a:t>
            </a:r>
            <a:r>
              <a:rPr lang="en-IN" sz="7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7200" b="1" dirty="0" err="1">
                <a:latin typeface="Times New Roman" pitchFamily="18" charset="0"/>
                <a:cs typeface="Times New Roman" pitchFamily="18" charset="0"/>
              </a:rPr>
              <a:t>Mundra,Senior</a:t>
            </a:r>
            <a:r>
              <a:rPr lang="en-IN" sz="7200" b="1" dirty="0">
                <a:latin typeface="Times New Roman" pitchFamily="18" charset="0"/>
                <a:cs typeface="Times New Roman" pitchFamily="18" charset="0"/>
              </a:rPr>
              <a:t> Chemist, CFCL, Kota</a:t>
            </a:r>
          </a:p>
          <a:p>
            <a:pPr marL="441325" indent="-441325">
              <a:lnSpc>
                <a:spcPct val="170000"/>
              </a:lnSpc>
              <a:buClrTx/>
              <a:buSzPct val="100000"/>
              <a:buFont typeface="+mj-lt"/>
              <a:buAutoNum type="arabicPeriod" startAt="70"/>
            </a:pPr>
            <a:r>
              <a:rPr lang="en-IN" sz="7200" b="1" dirty="0">
                <a:latin typeface="Times New Roman" pitchFamily="18" charset="0"/>
                <a:cs typeface="Times New Roman" pitchFamily="18" charset="0"/>
              </a:rPr>
              <a:t> Ram Chandra </a:t>
            </a:r>
            <a:r>
              <a:rPr lang="en-IN" sz="7200" b="1" dirty="0" err="1">
                <a:latin typeface="Times New Roman" pitchFamily="18" charset="0"/>
                <a:cs typeface="Times New Roman" pitchFamily="18" charset="0"/>
              </a:rPr>
              <a:t>Yadav</a:t>
            </a:r>
            <a:r>
              <a:rPr lang="en-IN" sz="7200" b="1" dirty="0">
                <a:latin typeface="Times New Roman" pitchFamily="18" charset="0"/>
                <a:cs typeface="Times New Roman" pitchFamily="18" charset="0"/>
              </a:rPr>
              <a:t>, 2</a:t>
            </a:r>
            <a:r>
              <a:rPr lang="en-IN" sz="7200" b="1" baseline="30000" dirty="0"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IN" sz="7200" b="1" dirty="0">
                <a:latin typeface="Times New Roman" pitchFamily="18" charset="0"/>
                <a:cs typeface="Times New Roman" pitchFamily="18" charset="0"/>
              </a:rPr>
              <a:t> Grade Teacher, Government of Rajasthan</a:t>
            </a:r>
          </a:p>
          <a:p>
            <a:pPr marL="441325" indent="-441325">
              <a:lnSpc>
                <a:spcPct val="170000"/>
              </a:lnSpc>
              <a:buClrTx/>
              <a:buSzPct val="100000"/>
              <a:buFont typeface="+mj-lt"/>
              <a:buAutoNum type="arabicPeriod" startAt="70"/>
            </a:pPr>
            <a:r>
              <a:rPr lang="en-IN" sz="7200" b="1" dirty="0">
                <a:latin typeface="Times New Roman" pitchFamily="18" charset="0"/>
                <a:cs typeface="Times New Roman" pitchFamily="18" charset="0"/>
              </a:rPr>
              <a:t> Om </a:t>
            </a:r>
            <a:r>
              <a:rPr lang="en-IN" sz="7200" b="1" dirty="0" err="1">
                <a:latin typeface="Times New Roman" pitchFamily="18" charset="0"/>
                <a:cs typeface="Times New Roman" pitchFamily="18" charset="0"/>
              </a:rPr>
              <a:t>Prakash</a:t>
            </a:r>
            <a:r>
              <a:rPr lang="en-IN" sz="7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7200" b="1" dirty="0" err="1">
                <a:latin typeface="Times New Roman" pitchFamily="18" charset="0"/>
                <a:cs typeface="Times New Roman" pitchFamily="18" charset="0"/>
              </a:rPr>
              <a:t>Gautam</a:t>
            </a:r>
            <a:r>
              <a:rPr lang="en-IN" sz="7200" b="1" dirty="0">
                <a:latin typeface="Times New Roman" pitchFamily="18" charset="0"/>
                <a:cs typeface="Times New Roman" pitchFamily="18" charset="0"/>
              </a:rPr>
              <a:t>, M.Sc. Applied Chemistry, Trainee, Shree Cement LTD.</a:t>
            </a:r>
          </a:p>
          <a:p>
            <a:pPr marL="441325" indent="-441325">
              <a:lnSpc>
                <a:spcPct val="170000"/>
              </a:lnSpc>
              <a:buClrTx/>
              <a:buSzPct val="100000"/>
              <a:buFont typeface="+mj-lt"/>
              <a:buAutoNum type="arabicPeriod" startAt="70"/>
            </a:pPr>
            <a:r>
              <a:rPr lang="en-IN" sz="7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7200" b="1" dirty="0" err="1">
                <a:latin typeface="Times New Roman" pitchFamily="18" charset="0"/>
                <a:cs typeface="Times New Roman" pitchFamily="18" charset="0"/>
              </a:rPr>
              <a:t>Kamod</a:t>
            </a:r>
            <a:r>
              <a:rPr lang="en-IN" sz="7200" b="1" dirty="0">
                <a:latin typeface="Times New Roman" pitchFamily="18" charset="0"/>
                <a:cs typeface="Times New Roman" pitchFamily="18" charset="0"/>
              </a:rPr>
              <a:t> Singh </a:t>
            </a:r>
            <a:r>
              <a:rPr lang="en-IN" sz="7200" b="1" dirty="0" err="1">
                <a:latin typeface="Times New Roman" pitchFamily="18" charset="0"/>
                <a:cs typeface="Times New Roman" pitchFamily="18" charset="0"/>
              </a:rPr>
              <a:t>Meena</a:t>
            </a:r>
            <a:r>
              <a:rPr lang="en-IN" sz="7200" b="1" dirty="0">
                <a:latin typeface="Times New Roman" pitchFamily="18" charset="0"/>
                <a:cs typeface="Times New Roman" pitchFamily="18" charset="0"/>
              </a:rPr>
              <a:t>, Lecturer ,MLV Government College, </a:t>
            </a:r>
            <a:r>
              <a:rPr lang="en-IN" sz="7200" b="1" dirty="0" err="1">
                <a:latin typeface="Times New Roman" pitchFamily="18" charset="0"/>
                <a:cs typeface="Times New Roman" pitchFamily="18" charset="0"/>
              </a:rPr>
              <a:t>Bhilwara</a:t>
            </a:r>
            <a:endParaRPr lang="en-IN" sz="7200" b="1" dirty="0">
              <a:latin typeface="Times New Roman" pitchFamily="18" charset="0"/>
              <a:cs typeface="Times New Roman" pitchFamily="18" charset="0"/>
            </a:endParaRPr>
          </a:p>
          <a:p>
            <a:pPr marL="441325" indent="-441325">
              <a:lnSpc>
                <a:spcPct val="170000"/>
              </a:lnSpc>
              <a:buClrTx/>
              <a:buSzPct val="100000"/>
              <a:buFont typeface="+mj-lt"/>
              <a:buAutoNum type="arabicPeriod" startAt="70"/>
            </a:pPr>
            <a:r>
              <a:rPr lang="en-IN" sz="7200" b="1" dirty="0">
                <a:latin typeface="Times New Roman" pitchFamily="18" charset="0"/>
                <a:cs typeface="Times New Roman" pitchFamily="18" charset="0"/>
              </a:rPr>
              <a:t>Vijay </a:t>
            </a:r>
            <a:r>
              <a:rPr lang="en-IN" sz="7200" b="1" dirty="0" err="1">
                <a:latin typeface="Times New Roman" pitchFamily="18" charset="0"/>
                <a:cs typeface="Times New Roman" pitchFamily="18" charset="0"/>
              </a:rPr>
              <a:t>Sagar</a:t>
            </a:r>
            <a:r>
              <a:rPr lang="en-IN" sz="7200" b="1" dirty="0">
                <a:latin typeface="Times New Roman" pitchFamily="18" charset="0"/>
                <a:cs typeface="Times New Roman" pitchFamily="18" charset="0"/>
              </a:rPr>
              <a:t>, Lecturer, Aryan Polytechnic </a:t>
            </a:r>
            <a:r>
              <a:rPr lang="en-IN" sz="7200" b="1" dirty="0" err="1">
                <a:latin typeface="Times New Roman" pitchFamily="18" charset="0"/>
                <a:cs typeface="Times New Roman" pitchFamily="18" charset="0"/>
              </a:rPr>
              <a:t>College,Ajmer</a:t>
            </a:r>
            <a:endParaRPr lang="en-IN" sz="7200" b="1" dirty="0">
              <a:latin typeface="Times New Roman" pitchFamily="18" charset="0"/>
              <a:cs typeface="Times New Roman" pitchFamily="18" charset="0"/>
            </a:endParaRPr>
          </a:p>
          <a:p>
            <a:pPr marL="441325" indent="-441325">
              <a:lnSpc>
                <a:spcPct val="170000"/>
              </a:lnSpc>
              <a:buClrTx/>
              <a:buSzPct val="100000"/>
              <a:buFont typeface="+mj-lt"/>
              <a:buAutoNum type="arabicPeriod" startAt="70"/>
            </a:pPr>
            <a:r>
              <a:rPr lang="en-IN" sz="7200" b="1" dirty="0" err="1">
                <a:latin typeface="Times New Roman" pitchFamily="18" charset="0"/>
                <a:cs typeface="Times New Roman" pitchFamily="18" charset="0"/>
              </a:rPr>
              <a:t>Amit</a:t>
            </a:r>
            <a:r>
              <a:rPr lang="en-IN" sz="7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7200" b="1" dirty="0" err="1">
                <a:latin typeface="Times New Roman" pitchFamily="18" charset="0"/>
                <a:cs typeface="Times New Roman" pitchFamily="18" charset="0"/>
              </a:rPr>
              <a:t>Bansiwal</a:t>
            </a:r>
            <a:r>
              <a:rPr lang="en-IN" sz="7200" b="1" dirty="0">
                <a:latin typeface="Times New Roman" pitchFamily="18" charset="0"/>
                <a:cs typeface="Times New Roman" pitchFamily="18" charset="0"/>
              </a:rPr>
              <a:t>, Senior Scientist and Associate Professor, NEERI, Nagpur</a:t>
            </a:r>
          </a:p>
          <a:p>
            <a:pPr marL="441325" indent="-441325">
              <a:lnSpc>
                <a:spcPct val="170000"/>
              </a:lnSpc>
              <a:buClrTx/>
              <a:buSzPct val="100000"/>
              <a:buFont typeface="+mj-lt"/>
              <a:buAutoNum type="arabicPeriod" startAt="70"/>
            </a:pPr>
            <a:r>
              <a:rPr lang="en-IN" sz="7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7200" b="1" dirty="0" err="1">
                <a:latin typeface="Times New Roman" pitchFamily="18" charset="0"/>
                <a:cs typeface="Times New Roman" pitchFamily="18" charset="0"/>
              </a:rPr>
              <a:t>Arvind</a:t>
            </a:r>
            <a:r>
              <a:rPr lang="en-IN" sz="7200" b="1" dirty="0">
                <a:latin typeface="Times New Roman" pitchFamily="18" charset="0"/>
                <a:cs typeface="Times New Roman" pitchFamily="18" charset="0"/>
              </a:rPr>
              <a:t> Kumar </a:t>
            </a:r>
            <a:r>
              <a:rPr lang="en-IN" sz="7200" b="1" dirty="0" err="1">
                <a:latin typeface="Times New Roman" pitchFamily="18" charset="0"/>
                <a:cs typeface="Times New Roman" pitchFamily="18" charset="0"/>
              </a:rPr>
              <a:t>Meena</a:t>
            </a:r>
            <a:r>
              <a:rPr lang="en-IN" sz="7200" b="1" dirty="0">
                <a:latin typeface="Times New Roman" pitchFamily="18" charset="0"/>
                <a:cs typeface="Times New Roman" pitchFamily="18" charset="0"/>
              </a:rPr>
              <a:t>, Lecturer, Government PG College </a:t>
            </a:r>
            <a:r>
              <a:rPr lang="en-IN" sz="7200" b="1" dirty="0" err="1">
                <a:latin typeface="Times New Roman" pitchFamily="18" charset="0"/>
                <a:cs typeface="Times New Roman" pitchFamily="18" charset="0"/>
              </a:rPr>
              <a:t>Tonk</a:t>
            </a:r>
            <a:endParaRPr lang="en-IN" sz="7200" b="1" dirty="0">
              <a:latin typeface="Times New Roman" pitchFamily="18" charset="0"/>
              <a:cs typeface="Times New Roman" pitchFamily="18" charset="0"/>
            </a:endParaRPr>
          </a:p>
          <a:p>
            <a:pPr marL="441325" indent="-441325">
              <a:lnSpc>
                <a:spcPct val="170000"/>
              </a:lnSpc>
              <a:buClrTx/>
              <a:buSzPct val="100000"/>
              <a:buFont typeface="+mj-lt"/>
              <a:buAutoNum type="arabicPeriod" startAt="70"/>
            </a:pPr>
            <a:r>
              <a:rPr lang="en-IN" sz="7200" b="1" dirty="0" err="1">
                <a:latin typeface="Times New Roman" pitchFamily="18" charset="0"/>
                <a:cs typeface="Times New Roman" pitchFamily="18" charset="0"/>
              </a:rPr>
              <a:t>Renu</a:t>
            </a:r>
            <a:r>
              <a:rPr lang="en-IN" sz="7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7200" b="1" dirty="0" err="1">
                <a:latin typeface="Times New Roman" pitchFamily="18" charset="0"/>
                <a:cs typeface="Times New Roman" pitchFamily="18" charset="0"/>
              </a:rPr>
              <a:t>Detharwal</a:t>
            </a:r>
            <a:r>
              <a:rPr lang="en-IN" sz="7200" b="1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IN" sz="7200" b="1" dirty="0" err="1">
                <a:latin typeface="Times New Roman" pitchFamily="18" charset="0"/>
                <a:cs typeface="Times New Roman" pitchFamily="18" charset="0"/>
              </a:rPr>
              <a:t>M.Sc.Chemistry</a:t>
            </a:r>
            <a:r>
              <a:rPr lang="en-IN" sz="7200" b="1" dirty="0">
                <a:latin typeface="Times New Roman" pitchFamily="18" charset="0"/>
                <a:cs typeface="Times New Roman" pitchFamily="18" charset="0"/>
              </a:rPr>
              <a:t>, School Lecturer, Government of Rajasthan</a:t>
            </a:r>
          </a:p>
          <a:p>
            <a:pPr marL="441325" indent="-441325">
              <a:lnSpc>
                <a:spcPct val="170000"/>
              </a:lnSpc>
              <a:buClrTx/>
              <a:buSzPct val="100000"/>
              <a:buFont typeface="+mj-lt"/>
              <a:buAutoNum type="arabicPeriod" startAt="70"/>
            </a:pPr>
            <a:r>
              <a:rPr lang="en-IN" sz="7200" b="1" dirty="0">
                <a:latin typeface="Times New Roman" pitchFamily="18" charset="0"/>
                <a:cs typeface="Times New Roman" pitchFamily="18" charset="0"/>
              </a:rPr>
              <a:t>Rahul </a:t>
            </a:r>
            <a:r>
              <a:rPr lang="en-IN" sz="7200" b="1" dirty="0" err="1">
                <a:latin typeface="Times New Roman" pitchFamily="18" charset="0"/>
                <a:cs typeface="Times New Roman" pitchFamily="18" charset="0"/>
              </a:rPr>
              <a:t>Raghav</a:t>
            </a:r>
            <a:r>
              <a:rPr lang="en-IN" sz="7200" b="1" dirty="0">
                <a:latin typeface="Times New Roman" pitchFamily="18" charset="0"/>
                <a:cs typeface="Times New Roman" pitchFamily="18" charset="0"/>
              </a:rPr>
              <a:t> , Trainee (Quality Control), Shree Cement LTD. RAS (</a:t>
            </a:r>
            <a:r>
              <a:rPr lang="en-IN" sz="7200" b="1" dirty="0" err="1">
                <a:latin typeface="Times New Roman" pitchFamily="18" charset="0"/>
                <a:cs typeface="Times New Roman" pitchFamily="18" charset="0"/>
              </a:rPr>
              <a:t>Pali</a:t>
            </a:r>
            <a:r>
              <a:rPr lang="en-IN" sz="7200" b="1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441325" indent="-441325">
              <a:lnSpc>
                <a:spcPct val="150000"/>
              </a:lnSpc>
              <a:buClrTx/>
              <a:buSzPct val="100000"/>
              <a:buFont typeface="+mj-lt"/>
              <a:buAutoNum type="arabicPeriod" startAt="81"/>
            </a:pPr>
            <a:r>
              <a:rPr lang="en-US" sz="7200" b="1" dirty="0" err="1">
                <a:latin typeface="Times New Roman" pitchFamily="18" charset="0"/>
                <a:cs typeface="Times New Roman" pitchFamily="18" charset="0"/>
              </a:rPr>
              <a:t>Gaurav</a:t>
            </a:r>
            <a:r>
              <a:rPr lang="en-US" sz="7200" b="1" dirty="0">
                <a:latin typeface="Times New Roman" pitchFamily="18" charset="0"/>
                <a:cs typeface="Times New Roman" pitchFamily="18" charset="0"/>
              </a:rPr>
              <a:t> Sharma,  </a:t>
            </a:r>
            <a:r>
              <a:rPr lang="en-US" sz="7200" b="1" dirty="0" err="1">
                <a:latin typeface="Times New Roman" pitchFamily="18" charset="0"/>
                <a:cs typeface="Times New Roman" pitchFamily="18" charset="0"/>
              </a:rPr>
              <a:t>M.Sc.Applied</a:t>
            </a:r>
            <a:r>
              <a:rPr lang="en-US" sz="7200" b="1" dirty="0">
                <a:latin typeface="Times New Roman" pitchFamily="18" charset="0"/>
                <a:cs typeface="Times New Roman" pitchFamily="18" charset="0"/>
              </a:rPr>
              <a:t> Chemistry, Sr. Officer, Shree Cement Ltd. ,RAS (</a:t>
            </a:r>
            <a:r>
              <a:rPr lang="en-US" sz="7200" b="1" dirty="0" err="1">
                <a:latin typeface="Times New Roman" pitchFamily="18" charset="0"/>
                <a:cs typeface="Times New Roman" pitchFamily="18" charset="0"/>
              </a:rPr>
              <a:t>Pali</a:t>
            </a:r>
            <a:r>
              <a:rPr lang="en-US" sz="7200" b="1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441325" indent="-441325">
              <a:lnSpc>
                <a:spcPct val="150000"/>
              </a:lnSpc>
              <a:buClrTx/>
              <a:buSzPct val="100000"/>
              <a:buFont typeface="+mj-lt"/>
              <a:buAutoNum type="arabicPeriod" startAt="81"/>
            </a:pPr>
            <a:r>
              <a:rPr lang="en-US" sz="7200" b="1" dirty="0" err="1">
                <a:latin typeface="Times New Roman" pitchFamily="18" charset="0"/>
                <a:cs typeface="Times New Roman" pitchFamily="18" charset="0"/>
              </a:rPr>
              <a:t>Opendra</a:t>
            </a:r>
            <a:r>
              <a:rPr lang="en-US" sz="7200" b="1" dirty="0">
                <a:latin typeface="Times New Roman" pitchFamily="18" charset="0"/>
                <a:cs typeface="Times New Roman" pitchFamily="18" charset="0"/>
              </a:rPr>
              <a:t> Singh, </a:t>
            </a:r>
            <a:r>
              <a:rPr lang="en-US" sz="7200" b="1" dirty="0" err="1">
                <a:latin typeface="Times New Roman" pitchFamily="18" charset="0"/>
                <a:cs typeface="Times New Roman" pitchFamily="18" charset="0"/>
              </a:rPr>
              <a:t>M.Sc</a:t>
            </a:r>
            <a:r>
              <a:rPr lang="en-US" sz="7200" b="1" dirty="0">
                <a:latin typeface="Times New Roman" pitchFamily="18" charset="0"/>
                <a:cs typeface="Times New Roman" pitchFamily="18" charset="0"/>
              </a:rPr>
              <a:t> Applied Chemistry Asian Paints, Jaipur</a:t>
            </a:r>
          </a:p>
          <a:p>
            <a:pPr marL="441325" indent="-441325">
              <a:lnSpc>
                <a:spcPct val="150000"/>
              </a:lnSpc>
              <a:buClrTx/>
              <a:buSzPct val="100000"/>
              <a:buFont typeface="+mj-lt"/>
              <a:buAutoNum type="arabicPeriod" startAt="81"/>
            </a:pPr>
            <a:r>
              <a:rPr lang="en-IN" sz="7200" b="1" dirty="0" err="1">
                <a:latin typeface="Times New Roman" pitchFamily="18" charset="0"/>
                <a:cs typeface="Times New Roman" pitchFamily="18" charset="0"/>
              </a:rPr>
              <a:t>Shailendra</a:t>
            </a:r>
            <a:r>
              <a:rPr lang="en-IN" sz="7200" b="1" dirty="0">
                <a:latin typeface="Times New Roman" pitchFamily="18" charset="0"/>
                <a:cs typeface="Times New Roman" pitchFamily="18" charset="0"/>
              </a:rPr>
              <a:t> Gupta ,First Grade Teacher (Agra)</a:t>
            </a:r>
          </a:p>
        </p:txBody>
      </p:sp>
    </p:spTree>
    <p:extLst>
      <p:ext uri="{BB962C8B-B14F-4D97-AF65-F5344CB8AC3E}">
        <p14:creationId xmlns:p14="http://schemas.microsoft.com/office/powerpoint/2010/main" val="334410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443"/>
            <a:ext cx="9144000" cy="6852557"/>
          </a:xfrm>
        </p:spPr>
        <p:txBody>
          <a:bodyPr>
            <a:noAutofit/>
          </a:bodyPr>
          <a:lstStyle/>
          <a:p>
            <a:pPr marL="441325" indent="-441325">
              <a:lnSpc>
                <a:spcPct val="170000"/>
              </a:lnSpc>
              <a:buClrTx/>
              <a:buSzPct val="100000"/>
              <a:buFont typeface="+mj-lt"/>
              <a:buAutoNum type="arabicPeriod" startAt="84"/>
            </a:pP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Ram Prasad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Dhakar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M.Sc.Applied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Chemistry, Udaipur Mineral Development Syndicate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Pvt.Ltd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. ,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Golcha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Group, Jaipur</a:t>
            </a:r>
          </a:p>
          <a:p>
            <a:pPr marL="441325" indent="-441325">
              <a:lnSpc>
                <a:spcPct val="170000"/>
              </a:lnSpc>
              <a:buClrTx/>
              <a:buSzPct val="100000"/>
              <a:buFont typeface="+mj-lt"/>
              <a:buAutoNum type="arabicPeriod" startAt="84"/>
            </a:pP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Sunita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Dewna,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Nion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Parkarizing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, India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Pvt.Ltd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Neemrana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Alwar</a:t>
            </a:r>
            <a:endParaRPr lang="en-IN" sz="1800" b="1" dirty="0">
              <a:latin typeface="Times New Roman" pitchFamily="18" charset="0"/>
              <a:cs typeface="Times New Roman" pitchFamily="18" charset="0"/>
            </a:endParaRPr>
          </a:p>
          <a:p>
            <a:pPr marL="441325" indent="-441325">
              <a:lnSpc>
                <a:spcPct val="170000"/>
              </a:lnSpc>
              <a:buClrTx/>
              <a:buSzPct val="100000"/>
              <a:buFont typeface="+mj-lt"/>
              <a:buAutoNum type="arabicPeriod" startAt="84"/>
            </a:pP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Pawan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Sharma, Metallurgical Chemist, Railways </a:t>
            </a:r>
          </a:p>
          <a:p>
            <a:pPr marL="441325" indent="-441325">
              <a:lnSpc>
                <a:spcPct val="170000"/>
              </a:lnSpc>
              <a:buClrTx/>
              <a:buSzPct val="100000"/>
              <a:buFont typeface="+mj-lt"/>
              <a:buAutoNum type="arabicPeriod" startAt="84"/>
            </a:pP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Rajesh Kumar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Mehra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Jr.Lab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Assistant, Central Drug Laboratory,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Kolkatta</a:t>
            </a:r>
            <a:endParaRPr lang="en-IN" sz="1800" b="1" dirty="0">
              <a:latin typeface="Times New Roman" pitchFamily="18" charset="0"/>
              <a:cs typeface="Times New Roman" pitchFamily="18" charset="0"/>
            </a:endParaRPr>
          </a:p>
          <a:p>
            <a:pPr marL="441325" indent="-441325">
              <a:lnSpc>
                <a:spcPct val="170000"/>
              </a:lnSpc>
              <a:buClrTx/>
              <a:buSzPct val="100000"/>
              <a:buFont typeface="+mj-lt"/>
              <a:buAutoNum type="arabicPeriod" startAt="84"/>
            </a:pP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Deepak Kumar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Kushwah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HOD,Shree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Cement Ltd.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Khushkhera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41325" indent="-441325">
              <a:lnSpc>
                <a:spcPct val="170000"/>
              </a:lnSpc>
              <a:buClrTx/>
              <a:buSzPct val="100000"/>
              <a:buFont typeface="+mj-lt"/>
              <a:buAutoNum type="arabicPeriod" startAt="84"/>
            </a:pP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Pradeep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Kumar Sharma, School Lecturer, Government of Rajasthan</a:t>
            </a:r>
          </a:p>
          <a:p>
            <a:pPr marL="441325" indent="-441325">
              <a:lnSpc>
                <a:spcPct val="170000"/>
              </a:lnSpc>
              <a:buClrTx/>
              <a:buSzPct val="100000"/>
              <a:buFont typeface="+mj-lt"/>
              <a:buAutoNum type="arabicPeriod" startAt="84"/>
            </a:pP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Govind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Gupta , School Lecturer, Government of Rajasthan</a:t>
            </a:r>
          </a:p>
          <a:p>
            <a:pPr marL="441325" indent="-441325">
              <a:lnSpc>
                <a:spcPct val="170000"/>
              </a:lnSpc>
              <a:buClrTx/>
              <a:buSzPct val="100000"/>
              <a:buFont typeface="+mj-lt"/>
              <a:buAutoNum type="arabicPeriod" startAt="84"/>
            </a:pP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Purnima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Malviya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, NION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Parkarizing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Pvt.Ltd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Neemrana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Alwar</a:t>
            </a:r>
            <a:endParaRPr lang="en-IN" sz="1800" b="1" dirty="0">
              <a:latin typeface="Times New Roman" pitchFamily="18" charset="0"/>
              <a:cs typeface="Times New Roman" pitchFamily="18" charset="0"/>
            </a:endParaRPr>
          </a:p>
          <a:p>
            <a:pPr marL="441325" indent="-441325">
              <a:lnSpc>
                <a:spcPct val="170000"/>
              </a:lnSpc>
              <a:buClrTx/>
              <a:buSzPct val="100000"/>
              <a:buFont typeface="+mj-lt"/>
              <a:buAutoNum type="arabicPeriod" startAt="84"/>
            </a:pP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Chhagan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Lal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, AG-III (Tech), Food Corporation of India ,Chandigarh</a:t>
            </a:r>
          </a:p>
          <a:p>
            <a:pPr marL="441325" indent="-441325">
              <a:lnSpc>
                <a:spcPct val="170000"/>
              </a:lnSpc>
              <a:buClrTx/>
              <a:buSzPct val="100000"/>
              <a:buFont typeface="+mj-lt"/>
              <a:buAutoNum type="arabicPeriod" startAt="84"/>
            </a:pP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Arvind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Sehra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M.Sc.Chemistry,Officer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, Bank of Baroda ,Jaipur</a:t>
            </a:r>
          </a:p>
          <a:p>
            <a:pPr marL="441325" indent="-441325">
              <a:lnSpc>
                <a:spcPct val="170000"/>
              </a:lnSpc>
              <a:buClrTx/>
              <a:buSzPct val="100000"/>
              <a:buFont typeface="+mj-lt"/>
              <a:buAutoNum type="arabicPeriod" startAt="84"/>
            </a:pP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Bhagyawati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Verma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, Junior Chemist, Regional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Agmark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Laboratory, Mumbai</a:t>
            </a:r>
          </a:p>
          <a:p>
            <a:pPr marL="441325" indent="-441325">
              <a:lnSpc>
                <a:spcPct val="170000"/>
              </a:lnSpc>
              <a:buClrTx/>
              <a:buSzPct val="100000"/>
              <a:buFont typeface="+mj-lt"/>
              <a:buAutoNum type="arabicPeriod" startAt="84"/>
            </a:pP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Mukesh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Bagoriya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Ambuja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Cement Ltd.</a:t>
            </a:r>
          </a:p>
          <a:p>
            <a:pPr marL="441325" indent="-441325">
              <a:lnSpc>
                <a:spcPct val="170000"/>
              </a:lnSpc>
              <a:buClrTx/>
              <a:buSzPct val="100000"/>
              <a:buFont typeface="+mj-lt"/>
              <a:buAutoNum type="arabicPeriod" startAt="84"/>
            </a:pPr>
            <a:endParaRPr lang="en-IN" sz="1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62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11370"/>
            <a:ext cx="9144000" cy="1836324"/>
          </a:xfrm>
        </p:spPr>
        <p:txBody>
          <a:bodyPr>
            <a:normAutofit fontScale="90000"/>
          </a:bodyPr>
          <a:lstStyle/>
          <a:p>
            <a:r>
              <a:rPr lang="en-IN" sz="4400" dirty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63500" dir="2700000" algn="tl" rotWithShape="0">
                    <a:srgbClr val="000000">
                      <a:alpha val="4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lgerian" panose="04020705040A02060702" pitchFamily="82" charset="0"/>
              </a:rPr>
              <a:t>Department of Pure and Applied </a:t>
            </a:r>
            <a:br>
              <a:rPr lang="en-IN" sz="4400" dirty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63500" dir="2700000" algn="tl" rotWithShape="0">
                    <a:srgbClr val="000000">
                      <a:alpha val="4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lgerian" panose="04020705040A02060702" pitchFamily="82" charset="0"/>
              </a:rPr>
            </a:br>
            <a:r>
              <a:rPr lang="en-IN" sz="4400" dirty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63500" dir="2700000" algn="tl" rotWithShape="0">
                    <a:srgbClr val="000000">
                      <a:alpha val="4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lgerian" panose="04020705040A02060702" pitchFamily="82" charset="0"/>
              </a:rPr>
              <a:t> Chemistry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986" y="606792"/>
            <a:ext cx="8686800" cy="1524001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en-I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I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IN" sz="12800" b="1" dirty="0">
                <a:ln>
                  <a:solidFill>
                    <a:srgbClr val="FFFF00"/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Date And Year  Of Establishment –</a:t>
            </a:r>
          </a:p>
          <a:p>
            <a:pPr marL="0" indent="0" algn="ctr">
              <a:buNone/>
            </a:pPr>
            <a:r>
              <a:rPr lang="en-IN" sz="12800" b="1" dirty="0">
                <a:ln>
                  <a:solidFill>
                    <a:srgbClr val="FFFF00"/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19</a:t>
            </a:r>
            <a:r>
              <a:rPr lang="en-IN" sz="12800" b="1" baseline="30000" dirty="0">
                <a:ln>
                  <a:solidFill>
                    <a:srgbClr val="FFFF00"/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IN" sz="12800" b="1" dirty="0">
                <a:ln>
                  <a:solidFill>
                    <a:srgbClr val="FFFF00"/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April 1994</a:t>
            </a:r>
          </a:p>
          <a:p>
            <a:pPr marL="0" indent="0">
              <a:buNone/>
            </a:pPr>
            <a:endParaRPr lang="en-IN" sz="5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endParaRPr lang="en-IN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430717-21E6-4E1E-A1F7-49D5A0629F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7" t="14238" b="24651"/>
          <a:stretch/>
        </p:blipFill>
        <p:spPr>
          <a:xfrm>
            <a:off x="3581400" y="2525924"/>
            <a:ext cx="2133600" cy="2872955"/>
          </a:xfrm>
          <a:prstGeom prst="rect">
            <a:avLst/>
          </a:prstGeom>
          <a:ln w="127000" cap="rnd">
            <a:solidFill>
              <a:schemeClr val="tx2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3ADCE6-B67E-4969-9BB1-B956966E00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7" r="16099" b="25596"/>
          <a:stretch/>
        </p:blipFill>
        <p:spPr>
          <a:xfrm rot="5400000">
            <a:off x="393024" y="2932383"/>
            <a:ext cx="2403997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CBAD50-DA8E-4B5D-975D-43EC38B669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5" t="17137" r="17548" b="16196"/>
          <a:stretch/>
        </p:blipFill>
        <p:spPr>
          <a:xfrm rot="5400000">
            <a:off x="6363945" y="2670640"/>
            <a:ext cx="2288805" cy="25835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612A166-983A-439F-9887-B1CE72C0AC87}"/>
              </a:ext>
            </a:extLst>
          </p:cNvPr>
          <p:cNvSpPr/>
          <p:nvPr/>
        </p:nvSpPr>
        <p:spPr>
          <a:xfrm>
            <a:off x="332792" y="5824474"/>
            <a:ext cx="86014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2700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Under Vice-Chancellorship of Prof.(Dr.) </a:t>
            </a:r>
            <a:r>
              <a:rPr lang="en-US" sz="2800" b="1" dirty="0" err="1">
                <a:ln w="12700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Kanta</a:t>
            </a:r>
            <a:r>
              <a:rPr lang="en-US" sz="2800" b="1" dirty="0">
                <a:ln w="12700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Ahuja</a:t>
            </a:r>
          </a:p>
        </p:txBody>
      </p:sp>
    </p:spTree>
    <p:extLst>
      <p:ext uri="{BB962C8B-B14F-4D97-AF65-F5344CB8AC3E}">
        <p14:creationId xmlns:p14="http://schemas.microsoft.com/office/powerpoint/2010/main" val="306806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5314"/>
            <a:ext cx="9144000" cy="6792686"/>
          </a:xfrm>
        </p:spPr>
        <p:txBody>
          <a:bodyPr>
            <a:noAutofit/>
          </a:bodyPr>
          <a:lstStyle/>
          <a:p>
            <a:pPr marL="449263" indent="-449263">
              <a:lnSpc>
                <a:spcPct val="170000"/>
              </a:lnSpc>
              <a:buClrTx/>
              <a:buSzPct val="100000"/>
              <a:buFont typeface="+mj-lt"/>
              <a:buAutoNum type="arabicPeriod" startAt="96"/>
            </a:pP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Vijay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Shankar,M.Sc.Chemistry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, School Lecturer, Government of Rajasthan</a:t>
            </a:r>
          </a:p>
          <a:p>
            <a:pPr marL="457200" indent="-457200">
              <a:lnSpc>
                <a:spcPct val="170000"/>
              </a:lnSpc>
              <a:buClrTx/>
              <a:buSzPct val="100000"/>
              <a:buFont typeface="+mj-lt"/>
              <a:buAutoNum type="arabicPeriod" startAt="96"/>
            </a:pP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Sandeep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Kumar Gaur, M.Sc. Applied Chemistry, IPQC Chemist, Maneesh Pharmaceuticals Ltd.,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Baddi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(H.P.)</a:t>
            </a:r>
          </a:p>
          <a:p>
            <a:pPr marL="457200" indent="-457200">
              <a:lnSpc>
                <a:spcPct val="170000"/>
              </a:lnSpc>
              <a:buClrTx/>
              <a:buSzPct val="100000"/>
              <a:buFont typeface="+mj-lt"/>
              <a:buAutoNum type="arabicPeriod" startAt="96"/>
            </a:pP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Madhu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Toshniwal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, M.Sc. Applied Chemistry, Assistant Professor, Government, Women Engineering College Ajmer</a:t>
            </a:r>
          </a:p>
          <a:p>
            <a:pPr marL="457200" indent="-457200">
              <a:lnSpc>
                <a:spcPct val="170000"/>
              </a:lnSpc>
              <a:buClrTx/>
              <a:buSzPct val="100000"/>
              <a:buFont typeface="+mj-lt"/>
              <a:buAutoNum type="arabicPeriod" startAt="96"/>
            </a:pP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Aashish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Sharma ,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M.Sc.Applied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Chemistry, Assistant Officer (Quality Control),Shree  Cement Ltd.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Beawar</a:t>
            </a:r>
            <a:endParaRPr lang="en-IN" sz="1800" b="1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70000"/>
              </a:lnSpc>
              <a:buClrTx/>
              <a:buSzPct val="100000"/>
              <a:buFont typeface="+mj-lt"/>
              <a:buAutoNum type="arabicPeriod" startAt="96"/>
            </a:pP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Devendra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Zirota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M.Sc.Applied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Chemistry, School Lecturer, Government of Rajasthan</a:t>
            </a:r>
          </a:p>
          <a:p>
            <a:pPr marL="457200" indent="-457200">
              <a:lnSpc>
                <a:spcPct val="170000"/>
              </a:lnSpc>
              <a:buClrTx/>
              <a:buSzPct val="100000"/>
              <a:buFont typeface="+mj-lt"/>
              <a:buAutoNum type="arabicPeriod" startAt="96"/>
            </a:pP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Surendra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Singh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khangarot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, Govt. School Teacher </a:t>
            </a:r>
          </a:p>
          <a:p>
            <a:pPr marL="457200" indent="-457200">
              <a:lnSpc>
                <a:spcPct val="170000"/>
              </a:lnSpc>
              <a:buClrTx/>
              <a:buSzPct val="100000"/>
              <a:buFont typeface="+mj-lt"/>
              <a:buAutoNum type="arabicPeriod" startAt="96"/>
            </a:pP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Mukesh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Kumar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Sain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, Govt. School Teacher</a:t>
            </a:r>
          </a:p>
          <a:p>
            <a:pPr marL="538163" indent="-538163">
              <a:lnSpc>
                <a:spcPct val="150000"/>
              </a:lnSpc>
              <a:buClrTx/>
              <a:buSzPct val="100000"/>
              <a:buFont typeface="+mj-lt"/>
              <a:buAutoNum type="arabicPeriod" startAt="103"/>
            </a:pP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Aashish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sharma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Asst. officer Shree cement LTD RAS (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Pali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538163" indent="-538163">
              <a:lnSpc>
                <a:spcPct val="150000"/>
              </a:lnSpc>
              <a:buClrTx/>
              <a:buSzPct val="100000"/>
              <a:buFont typeface="+mj-lt"/>
              <a:buAutoNum type="arabicPeriod" startAt="103"/>
            </a:pP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Pawan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Solankey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Chemist at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Gurukripa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Test House, AJMER</a:t>
            </a:r>
          </a:p>
          <a:p>
            <a:pPr marL="538163" indent="-538163">
              <a:lnSpc>
                <a:spcPct val="150000"/>
              </a:lnSpc>
              <a:buClrTx/>
              <a:buSzPct val="100000"/>
              <a:buFont typeface="+mj-lt"/>
              <a:buAutoNum type="arabicPeriod" startAt="103"/>
            </a:pP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Mewa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Ram Chaudhary,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M.Sc.Applied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Chemistry, 2014,Shree Cement Ltd.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Beawar</a:t>
            </a:r>
            <a:endParaRPr lang="en-IN" sz="1800" b="1" dirty="0">
              <a:latin typeface="Times New Roman" pitchFamily="18" charset="0"/>
              <a:cs typeface="Times New Roman" pitchFamily="18" charset="0"/>
            </a:endParaRPr>
          </a:p>
          <a:p>
            <a:pPr marL="538163" indent="-538163">
              <a:lnSpc>
                <a:spcPct val="150000"/>
              </a:lnSpc>
              <a:buFont typeface="+mj-lt"/>
              <a:buAutoNum type="arabicPeriod" startAt="103"/>
            </a:pPr>
            <a:endParaRPr lang="en-IN" sz="1800" b="1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70000"/>
              </a:lnSpc>
              <a:buClrTx/>
              <a:buSzPct val="100000"/>
              <a:buFont typeface="+mj-lt"/>
              <a:buAutoNum type="arabicPeriod" startAt="92"/>
            </a:pPr>
            <a:endParaRPr lang="en-IN" sz="1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82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10000"/>
          </a:bodyPr>
          <a:lstStyle/>
          <a:p>
            <a:pPr marL="539750" indent="-539750">
              <a:lnSpc>
                <a:spcPct val="160000"/>
              </a:lnSpc>
              <a:buClrTx/>
              <a:buSzPct val="100000"/>
              <a:buFont typeface="+mj-lt"/>
              <a:buAutoNum type="arabicPeriod" startAt="106"/>
            </a:pP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Gheesa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Lal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Choudhary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, Deputy Manager (production) Lafarge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Cement,Chittorgarh</a:t>
            </a:r>
            <a:endParaRPr lang="en-IN" sz="1800" b="1" dirty="0">
              <a:latin typeface="Times New Roman" pitchFamily="18" charset="0"/>
              <a:cs typeface="Times New Roman" pitchFamily="18" charset="0"/>
            </a:endParaRPr>
          </a:p>
          <a:p>
            <a:pPr marL="539750" indent="-539750">
              <a:lnSpc>
                <a:spcPct val="160000"/>
              </a:lnSpc>
              <a:buClrTx/>
              <a:buSzPct val="100000"/>
              <a:buFont typeface="+mj-lt"/>
              <a:buAutoNum type="arabicPeriod" startAt="106"/>
            </a:pP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Ganesh Kumar Chaudhary, 2</a:t>
            </a:r>
            <a:r>
              <a:rPr lang="en-IN" sz="1800" b="1" baseline="30000" dirty="0"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Grade Teacher, Govt. of Rajasthan</a:t>
            </a:r>
          </a:p>
          <a:p>
            <a:pPr marL="539750" indent="-539750">
              <a:lnSpc>
                <a:spcPct val="160000"/>
              </a:lnSpc>
              <a:buClrTx/>
              <a:buSzPct val="100000"/>
              <a:buFont typeface="+mj-lt"/>
              <a:buAutoNum type="arabicPeriod" startAt="106"/>
            </a:pP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Jitendra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Batra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, Chemist,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Binani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Cement Ltd.,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Neem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Ka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Thana</a:t>
            </a:r>
          </a:p>
          <a:p>
            <a:pPr marL="539750" indent="-539750">
              <a:lnSpc>
                <a:spcPct val="160000"/>
              </a:lnSpc>
              <a:buClrTx/>
              <a:buSzPct val="100000"/>
              <a:buFont typeface="+mj-lt"/>
              <a:buAutoNum type="arabicPeriod" startAt="106"/>
            </a:pP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Mahavir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Prasad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Awwal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, Sr. Officer, Shree Cement Ltd. RAS (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Pali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539750" indent="-539750">
              <a:lnSpc>
                <a:spcPct val="160000"/>
              </a:lnSpc>
              <a:buClrTx/>
              <a:buSzPct val="100000"/>
              <a:buFont typeface="+mj-lt"/>
              <a:buAutoNum type="arabicPeriod" startAt="106"/>
            </a:pP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Ravindra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Kumar , Vedanta Resources Development &amp; Process Control In Charge</a:t>
            </a:r>
          </a:p>
          <a:p>
            <a:pPr marL="539750" indent="-539750">
              <a:lnSpc>
                <a:spcPct val="160000"/>
              </a:lnSpc>
              <a:buClrTx/>
              <a:buSzPct val="100000"/>
              <a:buFont typeface="+mj-lt"/>
              <a:buAutoNum type="arabicPeriod" startAt="106"/>
            </a:pP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Asha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Ram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Jat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, Senior Teacher, Govt.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Sec.School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Thada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(Udaipur)</a:t>
            </a:r>
          </a:p>
          <a:p>
            <a:pPr marL="539750" indent="-539750">
              <a:lnSpc>
                <a:spcPct val="160000"/>
              </a:lnSpc>
              <a:buClrTx/>
              <a:buSzPct val="100000"/>
              <a:buFont typeface="+mj-lt"/>
              <a:buAutoNum type="arabicPeriod" startAt="106"/>
            </a:pP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Mukesh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Bagoriya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, Analyst (Lab)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Ambuja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Cement ,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Rabriyawaas</a:t>
            </a:r>
            <a:endParaRPr lang="en-IN" sz="1800" b="1" dirty="0">
              <a:latin typeface="Times New Roman" pitchFamily="18" charset="0"/>
              <a:cs typeface="Times New Roman" pitchFamily="18" charset="0"/>
            </a:endParaRPr>
          </a:p>
          <a:p>
            <a:pPr marL="539750" indent="-539750">
              <a:lnSpc>
                <a:spcPct val="160000"/>
              </a:lnSpc>
              <a:buClrTx/>
              <a:buSzPct val="100000"/>
              <a:buFont typeface="+mj-lt"/>
              <a:buAutoNum type="arabicPeriod" startAt="106"/>
            </a:pP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Harish Kumar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Udeniya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, Chemist, Rajasthan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Rajya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Vidyut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Udpadan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Nigam</a:t>
            </a:r>
          </a:p>
          <a:p>
            <a:pPr marL="539750" indent="-539750">
              <a:lnSpc>
                <a:spcPct val="160000"/>
              </a:lnSpc>
              <a:buClrTx/>
              <a:buSzPct val="100000"/>
              <a:buFont typeface="+mj-lt"/>
              <a:buAutoNum type="arabicPeriod" startAt="106"/>
            </a:pP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Devendra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Kumar, Process Associate, Hindustan Zinc Ltd.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Chittorgarh</a:t>
            </a:r>
            <a:endParaRPr lang="en-IN" sz="1800" b="1" dirty="0">
              <a:latin typeface="Times New Roman" pitchFamily="18" charset="0"/>
              <a:cs typeface="Times New Roman" pitchFamily="18" charset="0"/>
            </a:endParaRPr>
          </a:p>
          <a:p>
            <a:pPr marL="539750" indent="-539750">
              <a:lnSpc>
                <a:spcPct val="160000"/>
              </a:lnSpc>
              <a:buClrTx/>
              <a:buSzPct val="100000"/>
              <a:buFont typeface="+mj-lt"/>
              <a:buAutoNum type="arabicPeriod" startAt="106"/>
            </a:pP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Abhishek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Joshi, Lab Chemist,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J.K.White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Cement,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Gottan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Nagaur</a:t>
            </a:r>
            <a:endParaRPr lang="en-IN" sz="1800" b="1" dirty="0">
              <a:latin typeface="Times New Roman" pitchFamily="18" charset="0"/>
              <a:cs typeface="Times New Roman" pitchFamily="18" charset="0"/>
            </a:endParaRPr>
          </a:p>
          <a:p>
            <a:pPr marL="539750" indent="-539750">
              <a:lnSpc>
                <a:spcPct val="160000"/>
              </a:lnSpc>
              <a:buClrTx/>
              <a:buSzPct val="100000"/>
              <a:buFont typeface="+mj-lt"/>
              <a:buAutoNum type="arabicPeriod" startAt="106"/>
            </a:pP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Naresh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Singh, Officer, Shree Cement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Ltd.Beawar</a:t>
            </a:r>
            <a:endParaRPr lang="en-IN" sz="1800" b="1" dirty="0">
              <a:latin typeface="Times New Roman" pitchFamily="18" charset="0"/>
              <a:cs typeface="Times New Roman" pitchFamily="18" charset="0"/>
            </a:endParaRPr>
          </a:p>
          <a:p>
            <a:pPr marL="539750" indent="-539750">
              <a:lnSpc>
                <a:spcPct val="160000"/>
              </a:lnSpc>
              <a:buClrTx/>
              <a:buSzPct val="100000"/>
              <a:buFont typeface="+mj-lt"/>
              <a:buAutoNum type="arabicPeriod" startAt="106"/>
            </a:pP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Ravi Shankar Joshi , Ultra Tech Cement Ltd.,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Chittorgarh</a:t>
            </a:r>
            <a:endParaRPr lang="en-IN" sz="1800" b="1" dirty="0">
              <a:latin typeface="Times New Roman" pitchFamily="18" charset="0"/>
              <a:cs typeface="Times New Roman" pitchFamily="18" charset="0"/>
            </a:endParaRPr>
          </a:p>
          <a:p>
            <a:pPr marL="539750" indent="-539750">
              <a:lnSpc>
                <a:spcPct val="160000"/>
              </a:lnSpc>
              <a:buClrTx/>
              <a:buSzPct val="100000"/>
              <a:buFont typeface="+mj-lt"/>
              <a:buAutoNum type="arabicPeriod" startAt="106"/>
            </a:pP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Vijesh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Tigaria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Asst. officer at J. K. WHITE Cement GOTAN (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Nagaur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539750" indent="-539750">
              <a:lnSpc>
                <a:spcPct val="160000"/>
              </a:lnSpc>
              <a:buClrTx/>
              <a:buSzPct val="100000"/>
              <a:buFont typeface="+mj-lt"/>
              <a:buAutoNum type="arabicPeriod" startAt="106"/>
            </a:pPr>
            <a:endParaRPr lang="en-IN" sz="1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83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457200"/>
            <a:ext cx="8686800" cy="838200"/>
          </a:xfrm>
        </p:spPr>
        <p:txBody>
          <a:bodyPr/>
          <a:lstStyle/>
          <a:p>
            <a:r>
              <a:rPr lang="en-IN" dirty="0"/>
              <a:t> 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"/>
            <a:ext cx="9144000" cy="7155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163" indent="-538163">
              <a:lnSpc>
                <a:spcPct val="150000"/>
              </a:lnSpc>
              <a:buFont typeface="+mj-lt"/>
              <a:buAutoNum type="arabicPeriod" startAt="119"/>
              <a:tabLst>
                <a:tab pos="538163" algn="l"/>
              </a:tabLst>
            </a:pP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Gajraj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Singh, Officer, Shree Cement Ltd. 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Beawar</a:t>
            </a:r>
            <a:endParaRPr lang="en-IN" b="1" dirty="0">
              <a:latin typeface="Times New Roman" pitchFamily="18" charset="0"/>
              <a:cs typeface="Times New Roman" pitchFamily="18" charset="0"/>
            </a:endParaRPr>
          </a:p>
          <a:p>
            <a:pPr marL="538163" indent="-538163">
              <a:lnSpc>
                <a:spcPct val="150000"/>
              </a:lnSpc>
              <a:buFont typeface="+mj-lt"/>
              <a:buAutoNum type="arabicPeriod" startAt="119"/>
              <a:tabLst>
                <a:tab pos="538163" algn="l"/>
              </a:tabLst>
            </a:pP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Kuldeep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Singh 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Chauhan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Jr.Chemist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, CFCL, Kota</a:t>
            </a:r>
          </a:p>
          <a:p>
            <a:pPr marL="538163" indent="-538163">
              <a:lnSpc>
                <a:spcPct val="150000"/>
              </a:lnSpc>
              <a:buFont typeface="+mj-lt"/>
              <a:buAutoNum type="arabicPeriod" startAt="121"/>
              <a:tabLst>
                <a:tab pos="538163" algn="l"/>
              </a:tabLst>
            </a:pP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Prakash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Meghwal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Ist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Grade Teacher, 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Govt.of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Rajasthan</a:t>
            </a:r>
          </a:p>
          <a:p>
            <a:pPr marL="538163" indent="-538163">
              <a:lnSpc>
                <a:spcPct val="150000"/>
              </a:lnSpc>
              <a:buFont typeface="+mj-lt"/>
              <a:buAutoNum type="arabicPeriod" startAt="121"/>
              <a:tabLst>
                <a:tab pos="538163" algn="l"/>
              </a:tabLst>
            </a:pPr>
            <a:r>
              <a:rPr lang="en-IN" b="1" dirty="0">
                <a:latin typeface="Times New Roman" pitchFamily="18" charset="0"/>
                <a:cs typeface="Times New Roman" pitchFamily="18" charset="0"/>
              </a:rPr>
              <a:t>Surya 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Komal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Ajmera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, Officer, Shree Cement Ltd. 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Beawar</a:t>
            </a:r>
            <a:endParaRPr lang="en-IN" b="1" dirty="0">
              <a:latin typeface="Times New Roman" pitchFamily="18" charset="0"/>
              <a:cs typeface="Times New Roman" pitchFamily="18" charset="0"/>
            </a:endParaRPr>
          </a:p>
          <a:p>
            <a:pPr marL="538163" indent="-538163">
              <a:lnSpc>
                <a:spcPct val="150000"/>
              </a:lnSpc>
              <a:buFont typeface="+mj-lt"/>
              <a:buAutoNum type="arabicPeriod" startAt="121"/>
              <a:tabLst>
                <a:tab pos="538163" algn="l"/>
              </a:tabLst>
            </a:pP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Prakash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Sharma, AAO ,LIC of India</a:t>
            </a:r>
          </a:p>
          <a:p>
            <a:pPr marL="538163" indent="-538163">
              <a:lnSpc>
                <a:spcPct val="150000"/>
              </a:lnSpc>
              <a:buFont typeface="+mj-lt"/>
              <a:buAutoNum type="arabicPeriod" startAt="121"/>
              <a:tabLst>
                <a:tab pos="538163" algn="l"/>
              </a:tabLst>
            </a:pP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Arun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Kumar 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Maheshwari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, Hindustan Zinc Ltd.</a:t>
            </a:r>
          </a:p>
          <a:p>
            <a:pPr marL="538163" indent="-538163">
              <a:lnSpc>
                <a:spcPct val="150000"/>
              </a:lnSpc>
              <a:buFont typeface="+mj-lt"/>
              <a:buAutoNum type="arabicPeriod" startAt="121"/>
              <a:tabLst>
                <a:tab pos="538163" algn="l"/>
              </a:tabLst>
            </a:pP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Harphool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Bijarniya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, 2</a:t>
            </a:r>
            <a:r>
              <a:rPr lang="en-IN" b="1" baseline="30000" dirty="0"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Grade Teacher , Govt. Of Rajasthan</a:t>
            </a:r>
          </a:p>
          <a:p>
            <a:pPr marL="538163" indent="-538163">
              <a:lnSpc>
                <a:spcPct val="150000"/>
              </a:lnSpc>
              <a:buFont typeface="+mj-lt"/>
              <a:buAutoNum type="arabicPeriod" startAt="121"/>
              <a:tabLst>
                <a:tab pos="538163" algn="l"/>
              </a:tabLst>
            </a:pP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Shivraj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Singh, IOCL, Quality Control Officer</a:t>
            </a:r>
          </a:p>
          <a:p>
            <a:pPr marL="538163" indent="-538163">
              <a:lnSpc>
                <a:spcPct val="150000"/>
              </a:lnSpc>
              <a:buFont typeface="+mj-lt"/>
              <a:buAutoNum type="arabicPeriod" startAt="121"/>
              <a:tabLst>
                <a:tab pos="538163" algn="l"/>
              </a:tabLst>
            </a:pPr>
            <a:r>
              <a:rPr lang="en-IN" b="1" dirty="0">
                <a:latin typeface="Times New Roman" pitchFamily="18" charset="0"/>
                <a:cs typeface="Times New Roman" pitchFamily="18" charset="0"/>
              </a:rPr>
              <a:t>Anil Kumar 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Verma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, SBBJ, 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Kuchera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Nagaur</a:t>
            </a:r>
            <a:endParaRPr lang="en-IN" b="1" dirty="0">
              <a:latin typeface="Times New Roman" pitchFamily="18" charset="0"/>
              <a:cs typeface="Times New Roman" pitchFamily="18" charset="0"/>
            </a:endParaRPr>
          </a:p>
          <a:p>
            <a:pPr marL="538163" indent="-538163">
              <a:lnSpc>
                <a:spcPct val="150000"/>
              </a:lnSpc>
              <a:buFont typeface="+mj-lt"/>
              <a:buAutoNum type="arabicPeriod" startAt="121"/>
              <a:tabLst>
                <a:tab pos="538163" algn="l"/>
              </a:tabLst>
            </a:pP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Jagdish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Prasad 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Meena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, 2</a:t>
            </a:r>
            <a:r>
              <a:rPr lang="en-IN" b="1" baseline="30000" dirty="0"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Grade Teacher, 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Govt.of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Rajasthan </a:t>
            </a:r>
          </a:p>
          <a:p>
            <a:pPr marL="538163" indent="-538163">
              <a:lnSpc>
                <a:spcPct val="150000"/>
              </a:lnSpc>
              <a:buFont typeface="+mj-lt"/>
              <a:buAutoNum type="arabicPeriod" startAt="121"/>
              <a:tabLst>
                <a:tab pos="538163" algn="l"/>
              </a:tabLst>
            </a:pPr>
            <a:r>
              <a:rPr lang="en-IN" b="1" dirty="0">
                <a:latin typeface="Times New Roman" pitchFamily="18" charset="0"/>
                <a:cs typeface="Times New Roman" pitchFamily="18" charset="0"/>
              </a:rPr>
              <a:t>Vijay Pal 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Chahar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, 2</a:t>
            </a:r>
            <a:r>
              <a:rPr lang="en-IN" b="1" baseline="30000" dirty="0"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Grade Teacher, 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Govt.of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Rajasthan</a:t>
            </a:r>
          </a:p>
          <a:p>
            <a:pPr marL="538163" indent="-538163">
              <a:lnSpc>
                <a:spcPct val="150000"/>
              </a:lnSpc>
              <a:buFont typeface="+mj-lt"/>
              <a:buAutoNum type="arabicPeriod" startAt="121"/>
              <a:tabLst>
                <a:tab pos="538163" algn="l"/>
              </a:tabLst>
            </a:pPr>
            <a:r>
              <a:rPr lang="en-IN" b="1" dirty="0">
                <a:latin typeface="Times New Roman" pitchFamily="18" charset="0"/>
                <a:cs typeface="Times New Roman" pitchFamily="18" charset="0"/>
              </a:rPr>
              <a:t>Rajiv 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Maurya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, 2</a:t>
            </a:r>
            <a:r>
              <a:rPr lang="en-IN" b="1" baseline="30000" dirty="0"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Grade Teacher, 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Bundi</a:t>
            </a:r>
            <a:endParaRPr lang="en-IN" b="1" dirty="0">
              <a:latin typeface="Times New Roman" pitchFamily="18" charset="0"/>
              <a:cs typeface="Times New Roman" pitchFamily="18" charset="0"/>
            </a:endParaRPr>
          </a:p>
          <a:p>
            <a:pPr marL="538163" indent="-538163">
              <a:lnSpc>
                <a:spcPct val="150000"/>
              </a:lnSpc>
              <a:buFont typeface="+mj-lt"/>
              <a:buAutoNum type="arabicPeriod" startAt="121"/>
              <a:tabLst>
                <a:tab pos="538163" algn="l"/>
              </a:tabLst>
            </a:pPr>
            <a:r>
              <a:rPr lang="en-IN" b="1" dirty="0">
                <a:latin typeface="Times New Roman" pitchFamily="18" charset="0"/>
                <a:cs typeface="Times New Roman" pitchFamily="18" charset="0"/>
              </a:rPr>
              <a:t>Anita 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Jangir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Govt.School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Teacher</a:t>
            </a:r>
          </a:p>
          <a:p>
            <a:pPr marL="538163" indent="-538163">
              <a:lnSpc>
                <a:spcPct val="150000"/>
              </a:lnSpc>
              <a:buFont typeface="+mj-lt"/>
              <a:buAutoNum type="arabicPeriod" startAt="121"/>
              <a:tabLst>
                <a:tab pos="538163" algn="l"/>
              </a:tabLst>
            </a:pP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Girish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Kumar, 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Roochus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Breweries Ltd., RICOH Industrial Area, 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Neemrana,Alwar</a:t>
            </a:r>
            <a:endParaRPr lang="en-IN" b="1" dirty="0">
              <a:latin typeface="Times New Roman" pitchFamily="18" charset="0"/>
              <a:cs typeface="Times New Roman" pitchFamily="18" charset="0"/>
            </a:endParaRPr>
          </a:p>
          <a:p>
            <a:pPr marL="538163" indent="-538163">
              <a:lnSpc>
                <a:spcPct val="150000"/>
              </a:lnSpc>
              <a:buFont typeface="+mj-lt"/>
              <a:buAutoNum type="arabicPeriod" startAt="121"/>
              <a:tabLst>
                <a:tab pos="538163" algn="l"/>
              </a:tabLst>
            </a:pP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Bablu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Jangid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, Trainee QC, Shree cement LTD RAS (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Pali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538163" indent="-538163">
              <a:lnSpc>
                <a:spcPct val="150000"/>
              </a:lnSpc>
              <a:buFont typeface="+mj-lt"/>
              <a:buAutoNum type="arabicPeriod" startAt="121"/>
              <a:tabLst>
                <a:tab pos="538163" algn="l"/>
              </a:tabLst>
            </a:pPr>
            <a:r>
              <a:rPr lang="en-IN" b="1" dirty="0">
                <a:latin typeface="Times New Roman" pitchFamily="18" charset="0"/>
                <a:cs typeface="Times New Roman" pitchFamily="18" charset="0"/>
              </a:rPr>
              <a:t>Sunil Singh 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Chouhan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, R&amp;D Chemist at 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Prayag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Polytech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LTD 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Bhiwadi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Alwar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538163" indent="-538163">
              <a:lnSpc>
                <a:spcPct val="150000"/>
              </a:lnSpc>
              <a:buFont typeface="+mj-lt"/>
              <a:buAutoNum type="arabicPeriod" startAt="114"/>
              <a:tabLst>
                <a:tab pos="538163" algn="l"/>
              </a:tabLst>
            </a:pPr>
            <a:endParaRPr lang="en-IN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343058"/>
      </p:ext>
    </p:extLst>
  </p:cSld>
  <p:clrMapOvr>
    <a:masterClrMapping/>
  </p:clrMapOvr>
  <p:transition spd="slow">
    <p:comb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6330" y="0"/>
            <a:ext cx="9160329" cy="6858000"/>
          </a:xfrm>
        </p:spPr>
        <p:txBody>
          <a:bodyPr>
            <a:noAutofit/>
          </a:bodyPr>
          <a:lstStyle/>
          <a:p>
            <a:pPr marL="630238" indent="-630238">
              <a:lnSpc>
                <a:spcPct val="160000"/>
              </a:lnSpc>
              <a:buClrTx/>
              <a:buSzPct val="100000"/>
              <a:buFont typeface="+mj-lt"/>
              <a:buAutoNum type="arabicPeriod" startAt="135"/>
            </a:pP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Parmeshwar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Lal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, Section In-Charge, SGS India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Pvt,Ltd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. Gurgaon</a:t>
            </a:r>
          </a:p>
          <a:p>
            <a:pPr marL="630238" indent="-630238">
              <a:lnSpc>
                <a:spcPct val="160000"/>
              </a:lnSpc>
              <a:buClrTx/>
              <a:buSzPct val="100000"/>
              <a:buFont typeface="+mj-lt"/>
              <a:buAutoNum type="arabicPeriod" startAt="135"/>
            </a:pP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Ranveer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Singh, Senior Auditor, at O/O Principal Director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Audit,Jaipur</a:t>
            </a:r>
            <a:endParaRPr lang="en-IN" sz="1800" b="1" dirty="0">
              <a:latin typeface="Times New Roman" pitchFamily="18" charset="0"/>
              <a:cs typeface="Times New Roman" pitchFamily="18" charset="0"/>
            </a:endParaRPr>
          </a:p>
          <a:p>
            <a:pPr marL="630238" indent="-630238">
              <a:lnSpc>
                <a:spcPct val="160000"/>
              </a:lnSpc>
              <a:buClrTx/>
              <a:buSzPct val="100000"/>
              <a:buFont typeface="+mj-lt"/>
              <a:buAutoNum type="arabicPeriod" startAt="135"/>
            </a:pP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Hemant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Kumar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Sunaiya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, Officer, Shree Cement Ltd.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Beawar</a:t>
            </a:r>
            <a:endParaRPr lang="en-IN" sz="1800" b="1" dirty="0">
              <a:latin typeface="Times New Roman" pitchFamily="18" charset="0"/>
              <a:cs typeface="Times New Roman" pitchFamily="18" charset="0"/>
            </a:endParaRPr>
          </a:p>
          <a:p>
            <a:pPr marL="630238" indent="-630238">
              <a:lnSpc>
                <a:spcPct val="160000"/>
              </a:lnSpc>
              <a:buClrTx/>
              <a:buSzPct val="100000"/>
              <a:buFont typeface="+mj-lt"/>
              <a:buAutoNum type="arabicPeriod" startAt="135"/>
            </a:pP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Ram Kishore, Shree Cement Ltd.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Beawar</a:t>
            </a:r>
            <a:endParaRPr lang="en-IN" sz="1800" b="1" dirty="0">
              <a:latin typeface="Times New Roman" pitchFamily="18" charset="0"/>
              <a:cs typeface="Times New Roman" pitchFamily="18" charset="0"/>
            </a:endParaRPr>
          </a:p>
          <a:p>
            <a:pPr marL="630238" indent="-630238">
              <a:lnSpc>
                <a:spcPct val="160000"/>
              </a:lnSpc>
              <a:buClrTx/>
              <a:buSzPct val="100000"/>
              <a:buFont typeface="+mj-lt"/>
              <a:buAutoNum type="arabicPeriod" startAt="135"/>
            </a:pP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Shankar Sharma, Officer, Shree Cement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Ltd.Beawar</a:t>
            </a:r>
            <a:endParaRPr lang="en-IN" sz="1800" b="1" dirty="0">
              <a:latin typeface="Times New Roman" pitchFamily="18" charset="0"/>
              <a:cs typeface="Times New Roman" pitchFamily="18" charset="0"/>
            </a:endParaRPr>
          </a:p>
          <a:p>
            <a:pPr marL="630238" indent="-630238">
              <a:lnSpc>
                <a:spcPct val="160000"/>
              </a:lnSpc>
              <a:buClrTx/>
              <a:buSzPct val="100000"/>
              <a:buFont typeface="+mj-lt"/>
              <a:buAutoNum type="arabicPeriod" startAt="135"/>
            </a:pP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Manish Kumar Sharma, Govt. School Teacher</a:t>
            </a:r>
          </a:p>
          <a:p>
            <a:pPr marL="630238" indent="-630238">
              <a:lnSpc>
                <a:spcPct val="160000"/>
              </a:lnSpc>
              <a:buClrTx/>
              <a:buSzPct val="100000"/>
              <a:buFont typeface="+mj-lt"/>
              <a:buAutoNum type="arabicPeriod" startAt="135"/>
            </a:pP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Anita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Gusain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, High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Tech.Scientific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Corporation Ltd. (NABL Acc.) Jaipur</a:t>
            </a:r>
          </a:p>
          <a:p>
            <a:pPr marL="630238" indent="-630238">
              <a:lnSpc>
                <a:spcPct val="160000"/>
              </a:lnSpc>
              <a:buClrTx/>
              <a:buSzPct val="100000"/>
              <a:buFont typeface="+mj-lt"/>
              <a:buAutoNum type="arabicPeriod" startAt="135"/>
            </a:pP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Bharat Sharma, Punjab Sindh Bank, Udaipur</a:t>
            </a:r>
          </a:p>
          <a:p>
            <a:pPr marL="630238" indent="-630238">
              <a:lnSpc>
                <a:spcPct val="160000"/>
              </a:lnSpc>
              <a:buClrTx/>
              <a:buSzPct val="100000"/>
              <a:buFont typeface="+mj-lt"/>
              <a:buAutoNum type="arabicPeriod" startAt="135"/>
            </a:pP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Deependra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Dhakar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, 2</a:t>
            </a:r>
            <a:r>
              <a:rPr lang="en-IN" sz="1800" b="1" baseline="30000" dirty="0"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Grade Teacher</a:t>
            </a:r>
          </a:p>
          <a:p>
            <a:pPr marL="630238" indent="-630238">
              <a:lnSpc>
                <a:spcPct val="160000"/>
              </a:lnSpc>
              <a:buClrTx/>
              <a:buSzPct val="100000"/>
              <a:buFont typeface="+mj-lt"/>
              <a:buAutoNum type="arabicPeriod" startAt="135"/>
            </a:pP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Hemant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Kumar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Verma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, Senior Teacher, Rajasthan Government</a:t>
            </a:r>
          </a:p>
          <a:p>
            <a:pPr marL="630238" indent="-630238">
              <a:lnSpc>
                <a:spcPct val="160000"/>
              </a:lnSpc>
              <a:buClrTx/>
              <a:buSzPct val="100000"/>
              <a:buFont typeface="+mj-lt"/>
              <a:buAutoNum type="arabicPeriod" startAt="135"/>
            </a:pP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Bhagwati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Yadav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, PGT Chemistry Teacher,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Govt.Boys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Sec.School,MB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Road, Delhi</a:t>
            </a:r>
          </a:p>
          <a:p>
            <a:pPr marL="630238" indent="-630238">
              <a:lnSpc>
                <a:spcPct val="160000"/>
              </a:lnSpc>
              <a:buClrTx/>
              <a:buSzPct val="100000"/>
              <a:buFont typeface="+mj-lt"/>
              <a:buAutoNum type="arabicPeriod" startAt="135"/>
            </a:pP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Rohitashav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kumar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, Sr. officer, Shree cement LTD, RAS (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Pali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IN" sz="1800" dirty="0">
              <a:latin typeface="Times New Roman" pitchFamily="18" charset="0"/>
              <a:cs typeface="Times New Roman" pitchFamily="18" charset="0"/>
            </a:endParaRPr>
          </a:p>
          <a:p>
            <a:pPr marL="630238" indent="-630238">
              <a:lnSpc>
                <a:spcPct val="160000"/>
              </a:lnSpc>
              <a:buClrTx/>
              <a:buSzPct val="100000"/>
              <a:buFont typeface="+mj-lt"/>
              <a:buAutoNum type="arabicPeriod" startAt="135"/>
            </a:pP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Chandrabhan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Singh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Khangarot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, Asst. Manager Shree cement LTD RAS (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Pali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marL="630238" indent="-630238">
              <a:lnSpc>
                <a:spcPct val="160000"/>
              </a:lnSpc>
              <a:buClrTx/>
              <a:buSzPct val="100000"/>
              <a:buFont typeface="+mj-lt"/>
              <a:buAutoNum type="arabicPeriod" startAt="126"/>
            </a:pPr>
            <a:endParaRPr lang="en-IN" sz="1800" b="1" dirty="0">
              <a:latin typeface="Times New Roman" pitchFamily="18" charset="0"/>
              <a:cs typeface="Times New Roman" pitchFamily="18" charset="0"/>
            </a:endParaRPr>
          </a:p>
          <a:p>
            <a:pPr marL="630238" indent="-630238">
              <a:lnSpc>
                <a:spcPct val="160000"/>
              </a:lnSpc>
              <a:buClrTx/>
              <a:buSzPct val="100000"/>
              <a:buFont typeface="+mj-lt"/>
              <a:buAutoNum type="arabicPeriod" startAt="126"/>
            </a:pPr>
            <a:endParaRPr lang="en-IN" sz="1800" b="1" dirty="0">
              <a:latin typeface="Times New Roman" pitchFamily="18" charset="0"/>
              <a:cs typeface="Times New Roman" pitchFamily="18" charset="0"/>
            </a:endParaRPr>
          </a:p>
          <a:p>
            <a:pPr marL="630238" indent="-630238">
              <a:lnSpc>
                <a:spcPct val="160000"/>
              </a:lnSpc>
              <a:buClrTx/>
              <a:buSzPct val="100000"/>
              <a:buFont typeface="+mj-lt"/>
              <a:buAutoNum type="arabicPeriod" startAt="126"/>
            </a:pPr>
            <a:endParaRPr lang="en-IN" sz="1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88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pPr marL="630238" indent="-630238">
              <a:lnSpc>
                <a:spcPct val="170000"/>
              </a:lnSpc>
              <a:buClrTx/>
              <a:buSzPct val="100000"/>
              <a:buFont typeface="+mj-lt"/>
              <a:buAutoNum type="arabicPeriod" startAt="148"/>
            </a:pPr>
            <a:r>
              <a:rPr lang="en-IN" sz="1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Paramjeet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Singh, Assistant Director, Forensic Science Laboratory, Jaipur</a:t>
            </a:r>
          </a:p>
          <a:p>
            <a:pPr marL="630238" indent="-630238">
              <a:lnSpc>
                <a:spcPct val="170000"/>
              </a:lnSpc>
              <a:buClrTx/>
              <a:buSzPct val="100000"/>
              <a:buFont typeface="+mj-lt"/>
              <a:buAutoNum type="arabicPeriod" startAt="148"/>
            </a:pP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Bhanwar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Lal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, Senior Teacher (science), Govt.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Sr.Sec.School</a:t>
            </a:r>
            <a:endParaRPr lang="en-IN" sz="1800" b="1" dirty="0">
              <a:latin typeface="Times New Roman" pitchFamily="18" charset="0"/>
              <a:cs typeface="Times New Roman" pitchFamily="18" charset="0"/>
            </a:endParaRPr>
          </a:p>
          <a:p>
            <a:pPr marL="630238" indent="-630238">
              <a:lnSpc>
                <a:spcPct val="170000"/>
              </a:lnSpc>
              <a:buClrTx/>
              <a:buSzPct val="100000"/>
              <a:buFont typeface="+mj-lt"/>
              <a:buAutoNum type="arabicPeriod" startAt="148"/>
            </a:pP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Dharamveer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Singh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Shekhawat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, Deputy Manager,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Zyduws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Cadilla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, Vadodara</a:t>
            </a:r>
          </a:p>
          <a:p>
            <a:pPr marL="630238" indent="-630238">
              <a:lnSpc>
                <a:spcPct val="170000"/>
              </a:lnSpc>
              <a:buClrTx/>
              <a:buSzPct val="100000"/>
              <a:buFont typeface="+mj-lt"/>
              <a:buAutoNum type="arabicPeriod" startAt="148"/>
            </a:pP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Jagdeesh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Meena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, TGT (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N.Sc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.) Director of Education GNCT, Delhi</a:t>
            </a:r>
          </a:p>
          <a:p>
            <a:pPr marL="630238" indent="-630238">
              <a:lnSpc>
                <a:spcPct val="170000"/>
              </a:lnSpc>
              <a:buClrTx/>
              <a:buSzPct val="100000"/>
              <a:buFont typeface="+mj-lt"/>
              <a:buAutoNum type="arabicPeriod" startAt="148"/>
            </a:pP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Asha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Sisodia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, 2</a:t>
            </a:r>
            <a:r>
              <a:rPr lang="en-IN" sz="1800" b="1" baseline="30000" dirty="0"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Grade Teacher ,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Govt.of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Rajasthan</a:t>
            </a:r>
          </a:p>
          <a:p>
            <a:pPr marL="630238" indent="-630238">
              <a:lnSpc>
                <a:spcPct val="170000"/>
              </a:lnSpc>
              <a:buClrTx/>
              <a:buSzPct val="100000"/>
              <a:buFont typeface="+mj-lt"/>
              <a:buAutoNum type="arabicPeriod" startAt="148"/>
            </a:pP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Ajay Kumar, First Grade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Techer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Rajgarh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630238" indent="-630238">
              <a:lnSpc>
                <a:spcPct val="170000"/>
              </a:lnSpc>
              <a:buClrTx/>
              <a:buSzPct val="100000"/>
              <a:buFont typeface="+mj-lt"/>
              <a:buAutoNum type="arabicPeriod" startAt="148"/>
            </a:pPr>
            <a:r>
              <a:rPr lang="en-I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Ramraj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Meena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, Manager Fire&amp; Safety, Reliance Industry Limited</a:t>
            </a:r>
          </a:p>
          <a:p>
            <a:pPr marL="630238" indent="-630238">
              <a:lnSpc>
                <a:spcPct val="170000"/>
              </a:lnSpc>
              <a:buClrTx/>
              <a:buSzPct val="100000"/>
              <a:buFont typeface="+mj-lt"/>
              <a:buAutoNum type="arabicPeriod" startAt="148"/>
            </a:pP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Suresh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kumar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Teli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, Senior Teacher, Education Dept. Rajasthan</a:t>
            </a:r>
          </a:p>
          <a:p>
            <a:pPr marL="630238" indent="-630238">
              <a:lnSpc>
                <a:spcPct val="170000"/>
              </a:lnSpc>
              <a:buClrTx/>
              <a:buSzPct val="100000"/>
              <a:buFont typeface="+mj-lt"/>
              <a:buAutoNum type="arabicPeriod" startAt="148"/>
            </a:pP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Suresh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Samota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, Army School Teacher, Shimla</a:t>
            </a:r>
          </a:p>
          <a:p>
            <a:pPr marL="630238" indent="-630238">
              <a:lnSpc>
                <a:spcPct val="170000"/>
              </a:lnSpc>
              <a:buClrTx/>
              <a:buSzPct val="100000"/>
              <a:buFont typeface="+mj-lt"/>
              <a:buAutoNum type="arabicPeriod" startAt="148"/>
            </a:pP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Sanjay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Karadia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, School Lecturer,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Govt.of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Rajasthan</a:t>
            </a:r>
          </a:p>
          <a:p>
            <a:pPr marL="630238" indent="-630238">
              <a:lnSpc>
                <a:spcPct val="170000"/>
              </a:lnSpc>
              <a:buClrTx/>
              <a:buSzPct val="100000"/>
              <a:buFont typeface="+mj-lt"/>
              <a:buAutoNum type="arabicPeriod" startAt="148"/>
            </a:pP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Shashi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Kant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Meena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, Senior Research Assistant, Central Water Commission, Agra</a:t>
            </a:r>
          </a:p>
          <a:p>
            <a:pPr marL="630238" indent="-630238">
              <a:lnSpc>
                <a:spcPct val="170000"/>
              </a:lnSpc>
              <a:buClrTx/>
              <a:buSzPct val="100000"/>
              <a:buFont typeface="+mj-lt"/>
              <a:buAutoNum type="arabicPeriod" startAt="148"/>
            </a:pP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Virendra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Singh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Chandawat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Asstt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. Officer(Quality Control), Shree Cement Ltd.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Suratgarh</a:t>
            </a:r>
            <a:endParaRPr lang="en-IN" sz="1800" b="1" dirty="0">
              <a:latin typeface="Times New Roman" pitchFamily="18" charset="0"/>
              <a:cs typeface="Times New Roman" pitchFamily="18" charset="0"/>
            </a:endParaRPr>
          </a:p>
          <a:p>
            <a:pPr marL="630238" indent="-630238">
              <a:lnSpc>
                <a:spcPct val="170000"/>
              </a:lnSpc>
              <a:buClrTx/>
              <a:buSzPct val="100000"/>
              <a:buFont typeface="+mj-lt"/>
              <a:buAutoNum type="arabicPeriod" startAt="148"/>
            </a:pPr>
            <a:endParaRPr lang="en-IN" sz="1800" b="1" dirty="0">
              <a:latin typeface="Times New Roman" pitchFamily="18" charset="0"/>
              <a:cs typeface="Times New Roman" pitchFamily="18" charset="0"/>
            </a:endParaRPr>
          </a:p>
          <a:p>
            <a:pPr marL="630238" indent="-630238">
              <a:buClrTx/>
              <a:buSzPct val="100000"/>
              <a:buFont typeface="+mj-lt"/>
              <a:buAutoNum type="arabicPeriod" startAt="148"/>
            </a:pPr>
            <a:endParaRPr lang="en-IN" sz="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08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539750" indent="-539750">
              <a:lnSpc>
                <a:spcPct val="150000"/>
              </a:lnSpc>
              <a:buClrTx/>
              <a:buSzPct val="100000"/>
              <a:buFont typeface="+mj-lt"/>
              <a:buAutoNum type="arabicPeriod" startAt="160"/>
            </a:pP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Rohit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Kumar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Yadav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, Head TPA &amp; Corporate Communications,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Tokas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Gastro &amp;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Sper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Speciality Hospital,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Chomu</a:t>
            </a:r>
            <a:endParaRPr lang="en-IN" sz="1800" b="1" dirty="0">
              <a:latin typeface="Times New Roman" pitchFamily="18" charset="0"/>
              <a:cs typeface="Times New Roman" pitchFamily="18" charset="0"/>
            </a:endParaRPr>
          </a:p>
          <a:p>
            <a:pPr marL="538163" indent="-538163">
              <a:lnSpc>
                <a:spcPct val="150000"/>
              </a:lnSpc>
              <a:buClrTx/>
              <a:buSzPct val="100000"/>
              <a:buFont typeface="+mj-lt"/>
              <a:buAutoNum type="arabicPeriod" startAt="160"/>
            </a:pP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Shivpal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Singh, Chemist (Quality Control) at Acme Generics LTD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Baddi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, Himachal Pradesh.</a:t>
            </a:r>
          </a:p>
          <a:p>
            <a:pPr marL="538163" indent="-538163">
              <a:lnSpc>
                <a:spcPct val="150000"/>
              </a:lnSpc>
              <a:buClrTx/>
              <a:buSzPct val="100000"/>
              <a:buFont typeface="+mj-lt"/>
              <a:buAutoNum type="arabicPeriod" startAt="160"/>
            </a:pP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Meenakshi Choudhary, Chemist at cattle feed, Ajmer.</a:t>
            </a:r>
          </a:p>
          <a:p>
            <a:pPr marL="538163" indent="-538163">
              <a:lnSpc>
                <a:spcPct val="150000"/>
              </a:lnSpc>
              <a:buClrTx/>
              <a:buSzPct val="100000"/>
              <a:buFont typeface="+mj-lt"/>
              <a:buAutoNum type="arabicPeriod" startAt="160"/>
            </a:pP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Ram Narayan, Asst. Manager Saurashtra </a:t>
            </a: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Grammin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Bank ,Morbi  (Gujarat)</a:t>
            </a:r>
          </a:p>
          <a:p>
            <a:pPr marL="538163" indent="-538163">
              <a:lnSpc>
                <a:spcPct val="150000"/>
              </a:lnSpc>
              <a:buClrTx/>
              <a:buSzPct val="100000"/>
              <a:buFont typeface="+mj-lt"/>
              <a:buAutoNum type="arabicPeriod" startAt="160"/>
            </a:pPr>
            <a:r>
              <a:rPr lang="en-IN" sz="1800" b="1" dirty="0" err="1">
                <a:latin typeface="Times New Roman" pitchFamily="18" charset="0"/>
                <a:cs typeface="Times New Roman" pitchFamily="18" charset="0"/>
              </a:rPr>
              <a:t>Anshu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Choudhary, Chemist,  Ajmer Dairy (Ajmer)  </a:t>
            </a:r>
          </a:p>
          <a:p>
            <a:pPr marL="539750" indent="-539750">
              <a:buClrTx/>
              <a:buSzPct val="100000"/>
              <a:buFont typeface="+mj-lt"/>
              <a:buAutoNum type="arabicPeriod" startAt="160"/>
            </a:pPr>
            <a:endParaRPr lang="en-IN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61706"/>
      </p:ext>
    </p:extLst>
  </p:cSld>
  <p:clrMapOvr>
    <a:masterClrMapping/>
  </p:clrMapOvr>
  <p:transition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0034" y="357166"/>
            <a:ext cx="8143932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b="1" dirty="0">
                <a:solidFill>
                  <a:schemeClr val="accent1"/>
                </a:solidFill>
                <a:latin typeface="Algerian" panose="04020705040A02060702" pitchFamily="82" charset="0"/>
              </a:rPr>
              <a:t>Summary of contributions of Prof. R. MEHRA permanent faculty of the department</a:t>
            </a:r>
          </a:p>
          <a:p>
            <a:endParaRPr lang="en-IN" sz="2400" b="1" dirty="0">
              <a:solidFill>
                <a:schemeClr val="accent1"/>
              </a:solidFill>
              <a:latin typeface="Algerian" panose="04020705040A02060702" pitchFamily="82" charset="0"/>
            </a:endParaRPr>
          </a:p>
          <a:p>
            <a:pPr>
              <a:buFont typeface="Wingdings" pitchFamily="2" charset="2"/>
              <a:buChar char="v"/>
            </a:pPr>
            <a:r>
              <a:rPr lang="en-I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Invited Lectures in :</a:t>
            </a:r>
          </a:p>
          <a:p>
            <a:endParaRPr lang="en-US" sz="2000" b="1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111855774"/>
              </p:ext>
            </p:extLst>
          </p:nvPr>
        </p:nvGraphicFramePr>
        <p:xfrm>
          <a:off x="587008" y="1962437"/>
          <a:ext cx="7643866" cy="2643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/>
          <p:cNvSpPr/>
          <p:nvPr/>
        </p:nvSpPr>
        <p:spPr>
          <a:xfrm>
            <a:off x="587008" y="4776228"/>
            <a:ext cx="49511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en-I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Chairperson In :</a:t>
            </a: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558402831"/>
              </p:ext>
            </p:extLst>
          </p:nvPr>
        </p:nvGraphicFramePr>
        <p:xfrm>
          <a:off x="514090" y="5007061"/>
          <a:ext cx="7643866" cy="1643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303049808"/>
              </p:ext>
            </p:extLst>
          </p:nvPr>
        </p:nvGraphicFramePr>
        <p:xfrm>
          <a:off x="642910" y="1071546"/>
          <a:ext cx="8072494" cy="2928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228600" y="-129968"/>
            <a:ext cx="842968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IN" b="1" dirty="0"/>
          </a:p>
          <a:p>
            <a:pPr marL="620713" indent="0">
              <a:buNone/>
            </a:pPr>
            <a:r>
              <a:rPr lang="en-IN" b="1" dirty="0"/>
              <a:t>   </a:t>
            </a:r>
            <a:r>
              <a:rPr lang="en-IN" sz="2800" b="1" dirty="0">
                <a:solidFill>
                  <a:srgbClr val="FF0000"/>
                </a:solidFill>
              </a:rPr>
              <a:t>RESEARCH ACHIEVEMENTS</a:t>
            </a:r>
          </a:p>
          <a:p>
            <a:pPr marL="620713" indent="0">
              <a:buNone/>
            </a:pPr>
            <a:r>
              <a:rPr lang="en-IN" sz="2800" dirty="0">
                <a:solidFill>
                  <a:srgbClr val="FF0000"/>
                </a:solidFill>
              </a:rPr>
              <a:t>  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812970357"/>
              </p:ext>
            </p:extLst>
          </p:nvPr>
        </p:nvGraphicFramePr>
        <p:xfrm>
          <a:off x="642910" y="4357694"/>
          <a:ext cx="8072494" cy="1571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ransition spd="slow">
    <p:wheel spokes="1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8596" y="175838"/>
            <a:ext cx="8358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3538" indent="-363538" algn="ctr"/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gerian" panose="04020705040A02060702" pitchFamily="82" charset="0"/>
                <a:cs typeface="Times New Roman" panose="02020603050405020304" pitchFamily="18" charset="0"/>
              </a:rPr>
              <a:t>Recognitions achieved at the National and International Level By Department Faculty</a:t>
            </a: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219733082"/>
              </p:ext>
            </p:extLst>
          </p:nvPr>
        </p:nvGraphicFramePr>
        <p:xfrm>
          <a:off x="500034" y="1181386"/>
          <a:ext cx="8215370" cy="928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1362830893"/>
              </p:ext>
            </p:extLst>
          </p:nvPr>
        </p:nvGraphicFramePr>
        <p:xfrm>
          <a:off x="838200" y="2169460"/>
          <a:ext cx="7191404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2666079353"/>
              </p:ext>
            </p:extLst>
          </p:nvPr>
        </p:nvGraphicFramePr>
        <p:xfrm>
          <a:off x="392877" y="3657600"/>
          <a:ext cx="8429684" cy="3071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205787136"/>
              </p:ext>
            </p:extLst>
          </p:nvPr>
        </p:nvGraphicFramePr>
        <p:xfrm>
          <a:off x="228600" y="1297134"/>
          <a:ext cx="8072494" cy="528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571472" y="214291"/>
            <a:ext cx="821537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Recognitions achieved at the National and International Level  By  Doctoral Students of Prof. Rita </a:t>
            </a:r>
            <a:r>
              <a:rPr lang="en-US" sz="2400" b="1" dirty="0" err="1">
                <a:solidFill>
                  <a:schemeClr val="accent6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Mehra</a:t>
            </a:r>
            <a:endParaRPr lang="en-US" sz="2400" b="1" dirty="0">
              <a:solidFill>
                <a:schemeClr val="accent6"/>
              </a:solidFill>
              <a:latin typeface="Algerian" panose="04020705040A02060702" pitchFamily="82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7A18E47-0BAA-41A8-9A4B-8D66EC73FEF9}"/>
              </a:ext>
            </a:extLst>
          </p:cNvPr>
          <p:cNvSpPr txBox="1"/>
          <p:nvPr/>
        </p:nvSpPr>
        <p:spPr>
          <a:xfrm>
            <a:off x="-152400" y="121162"/>
            <a:ext cx="69723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400" b="1" i="0" u="none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800" b="1" i="0" u="none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ourses Offered by the Department</a:t>
            </a:r>
            <a:endParaRPr lang="en-IN" sz="48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croll: Horizontal 5">
            <a:extLst>
              <a:ext uri="{FF2B5EF4-FFF2-40B4-BE49-F238E27FC236}">
                <a16:creationId xmlns:a16="http://schemas.microsoft.com/office/drawing/2014/main" id="{19310CDD-B111-44CC-9280-A9CD315502F2}"/>
              </a:ext>
            </a:extLst>
          </p:cNvPr>
          <p:cNvSpPr/>
          <p:nvPr/>
        </p:nvSpPr>
        <p:spPr>
          <a:xfrm>
            <a:off x="76200" y="3295219"/>
            <a:ext cx="5363106" cy="17526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M.Sc</a:t>
            </a:r>
            <a:r>
              <a:rPr lang="en-IN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Chemistry</a:t>
            </a:r>
          </a:p>
          <a:p>
            <a:pPr algn="ctr"/>
            <a:r>
              <a:rPr lang="en-IN" sz="20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(From 2000-2007-Regular Course)</a:t>
            </a:r>
          </a:p>
          <a:p>
            <a:pPr algn="ctr"/>
            <a:r>
              <a:rPr lang="en-IN" sz="20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(From 2007 till date – SFS Course)</a:t>
            </a:r>
          </a:p>
          <a:p>
            <a:pPr algn="ctr"/>
            <a:r>
              <a:rPr lang="en-IN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years degree course of 4 semesters</a:t>
            </a:r>
          </a:p>
        </p:txBody>
      </p:sp>
      <p:sp>
        <p:nvSpPr>
          <p:cNvPr id="7" name="Scroll: Horizontal 6">
            <a:extLst>
              <a:ext uri="{FF2B5EF4-FFF2-40B4-BE49-F238E27FC236}">
                <a16:creationId xmlns:a16="http://schemas.microsoft.com/office/drawing/2014/main" id="{9109E1FA-D365-4F4D-8779-FAD03FC45206}"/>
              </a:ext>
            </a:extLst>
          </p:cNvPr>
          <p:cNvSpPr/>
          <p:nvPr/>
        </p:nvSpPr>
        <p:spPr>
          <a:xfrm>
            <a:off x="76200" y="1681081"/>
            <a:ext cx="5363106" cy="156966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0">
              <a:spcBef>
                <a:spcPts val="420"/>
              </a:spcBef>
              <a:spcAft>
                <a:spcPts val="0"/>
              </a:spcAft>
            </a:pPr>
            <a:r>
              <a:rPr lang="en-US" sz="1800" b="1" i="0" u="none" strike="noStrike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 </a:t>
            </a:r>
          </a:p>
          <a:p>
            <a:pPr>
              <a:spcBef>
                <a:spcPts val="420"/>
              </a:spcBef>
            </a:pPr>
            <a:r>
              <a:rPr lang="en-IN" sz="1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  <a:p>
            <a:pPr>
              <a:spcBef>
                <a:spcPts val="420"/>
              </a:spcBef>
            </a:pPr>
            <a:r>
              <a:rPr lang="en-IN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IN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M.Sc</a:t>
            </a:r>
            <a:r>
              <a:rPr lang="en-IN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Applied Chemistry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rtl="0">
              <a:spcBef>
                <a:spcPts val="420"/>
              </a:spcBef>
              <a:spcAft>
                <a:spcPts val="0"/>
              </a:spcAft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      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(From 1994 till date – Regular Course)</a:t>
            </a:r>
          </a:p>
          <a:p>
            <a:pPr rtl="0">
              <a:spcBef>
                <a:spcPts val="420"/>
              </a:spcBef>
              <a:spcAft>
                <a:spcPts val="0"/>
              </a:spcAft>
            </a:pPr>
            <a:r>
              <a:rPr lang="en-US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         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</a:rPr>
              <a:t>2</a:t>
            </a:r>
            <a:r>
              <a:rPr lang="en-US" sz="1800" b="1" i="0" u="none" strike="noStrike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 year degree course of 4 Semesters </a:t>
            </a:r>
            <a:endParaRPr lang="en-US" b="0" dirty="0">
              <a:solidFill>
                <a:schemeClr val="accent4">
                  <a:lumMod val="75000"/>
                </a:schemeClr>
              </a:solidFill>
              <a:effectLst/>
            </a:endParaRPr>
          </a:p>
          <a:p>
            <a:br>
              <a:rPr lang="en-US" dirty="0"/>
            </a:b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5F19E1-545E-4B6C-80D6-CC971B9258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498" y="2017354"/>
            <a:ext cx="2576247" cy="2913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43AC34A-C103-42F5-9CF3-23CD609378BA}"/>
              </a:ext>
            </a:extLst>
          </p:cNvPr>
          <p:cNvSpPr/>
          <p:nvPr/>
        </p:nvSpPr>
        <p:spPr>
          <a:xfrm>
            <a:off x="3429000" y="5257799"/>
            <a:ext cx="5556393" cy="923330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r>
              <a:rPr lang="en-US" b="1" cap="none" spc="0" dirty="0">
                <a:ln w="0"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Under Vice-Chancellorship of Prof.(Dr.) D.N. Purohit, </a:t>
            </a:r>
          </a:p>
          <a:p>
            <a:r>
              <a:rPr lang="en-US" b="1" cap="none" spc="0" dirty="0">
                <a:ln w="0"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M.Sc. Chemistry Course started in 2000 </a:t>
            </a:r>
          </a:p>
          <a:p>
            <a:r>
              <a:rPr lang="en-US" b="1" cap="none" spc="0" dirty="0" err="1">
                <a:ln w="0"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alongwith</a:t>
            </a:r>
            <a:r>
              <a:rPr lang="en-US" b="1" cap="none" spc="0" dirty="0">
                <a:ln w="0"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M.</a:t>
            </a:r>
            <a:r>
              <a:rPr lang="en-US" b="1" dirty="0">
                <a:ln w="0"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Sc.</a:t>
            </a:r>
            <a:r>
              <a:rPr lang="en-US" b="1" cap="none" spc="0" dirty="0">
                <a:ln w="0"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M.A. , </a:t>
            </a:r>
            <a:r>
              <a:rPr lang="en-US" b="1" cap="none" spc="0" dirty="0" err="1">
                <a:ln w="0"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M.Com</a:t>
            </a:r>
            <a:r>
              <a:rPr lang="en-US" b="1" cap="none" spc="0" dirty="0">
                <a:ln w="0"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etc. In the University</a:t>
            </a:r>
          </a:p>
        </p:txBody>
      </p:sp>
    </p:spTree>
    <p:extLst>
      <p:ext uri="{BB962C8B-B14F-4D97-AF65-F5344CB8AC3E}">
        <p14:creationId xmlns:p14="http://schemas.microsoft.com/office/powerpoint/2010/main" val="2385168415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695662183"/>
              </p:ext>
            </p:extLst>
          </p:nvPr>
        </p:nvGraphicFramePr>
        <p:xfrm>
          <a:off x="642910" y="1928802"/>
          <a:ext cx="7929618" cy="2571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500034" y="142852"/>
            <a:ext cx="83582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DETAILS  OF SUMMARY OF CONTRIBUTIONS OF PERMANENT FACULTY</a:t>
            </a:r>
          </a:p>
        </p:txBody>
      </p:sp>
      <p:sp>
        <p:nvSpPr>
          <p:cNvPr id="6" name="Rectangle 5"/>
          <p:cNvSpPr/>
          <p:nvPr/>
        </p:nvSpPr>
        <p:spPr>
          <a:xfrm>
            <a:off x="642910" y="642919"/>
            <a:ext cx="80724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INVITED LECTURES in  </a:t>
            </a:r>
            <a:r>
              <a:rPr lang="en-US" b="1" cap="al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indian</a:t>
            </a:r>
            <a:r>
              <a:rPr lang="en-US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science </a:t>
            </a:r>
            <a:r>
              <a:rPr lang="en-US" b="1" cap="al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cOngress</a:t>
            </a:r>
            <a:r>
              <a:rPr lang="en-US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714348" y="1000109"/>
            <a:ext cx="80010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cap="al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prof</a:t>
            </a:r>
            <a:r>
              <a:rPr lang="en-US" sz="14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Rita  </a:t>
            </a:r>
            <a:r>
              <a:rPr lang="en-US" sz="1400" b="1" cap="al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Mehra</a:t>
            </a:r>
            <a:r>
              <a:rPr lang="en-US" sz="14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IS THE ONLY TEACHER OF THIS UNIVERSITY WHO HAS BEEN invited Three times in prestigious </a:t>
            </a:r>
            <a:r>
              <a:rPr lang="en-US" sz="1400" b="1" cap="al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indian</a:t>
            </a:r>
            <a:r>
              <a:rPr lang="en-US" sz="14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science congress to deliver invited talk on her research work: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1472" y="4643446"/>
            <a:ext cx="82153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lvl="0" indent="-176213"/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KEYNOTE LECTURE BY PROF. RITA  MEHRA IN  INTERNATIONAL  CONFERENCE: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85786" y="5429264"/>
            <a:ext cx="7858180" cy="114300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 note Speaker In  </a:t>
            </a:r>
            <a:r>
              <a:rPr lang="en-IN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Conference on Innovative Trends in Engineering, Science &amp;   Management 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2015 (ITESM-2015) in March 2015 at  Patel Group of Institutions (ISO  9001 -2000 &amp; ‘A’ Grade Certified )  Indore (M.P.) 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/>
        </p:nvGraphicFramePr>
        <p:xfrm>
          <a:off x="214282" y="142852"/>
          <a:ext cx="8501122" cy="628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16632"/>
            <a:ext cx="9144000" cy="6869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ADJUDICATION OF Ph.D. THESIS OF  CENTRAL AND STATE UNIVERSITIES  BY  </a:t>
            </a:r>
          </a:p>
          <a:p>
            <a:pPr algn="ctr"/>
            <a:r>
              <a:rPr lang="en-US" sz="36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PROF. R.MEHRA.</a:t>
            </a:r>
            <a:b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endParaRPr lang="en-IN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Osmania University, Hyderabad</a:t>
            </a:r>
            <a:endParaRPr lang="en-IN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Madras, Chennai</a:t>
            </a:r>
            <a:endParaRPr lang="en-IN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SGB Amravati University, Amravati ,Maharashtra</a:t>
            </a:r>
            <a:endParaRPr lang="en-IN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Gujarat University, Ahmedabad</a:t>
            </a:r>
            <a:endParaRPr lang="en-IN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Bharathidasan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University ,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Tiruchirappali</a:t>
            </a:r>
            <a:endParaRPr lang="en-IN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Gurukul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Kangri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University,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Haridwar</a:t>
            </a:r>
            <a:endParaRPr lang="en-IN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B.R.Ambedkar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University, Agra (U.P.)</a:t>
            </a:r>
            <a:endParaRPr lang="en-IN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VBS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Poorvanchal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University,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Jaunpur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(U.P.)</a:t>
            </a:r>
            <a:endParaRPr lang="en-IN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IN" sz="2000" dirty="0">
              <a:solidFill>
                <a:srgbClr val="0074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05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8A6DEE-84F9-4F93-B348-E57C91B78BDF}"/>
              </a:ext>
            </a:extLst>
          </p:cNvPr>
          <p:cNvSpPr/>
          <p:nvPr/>
        </p:nvSpPr>
        <p:spPr>
          <a:xfrm>
            <a:off x="0" y="457200"/>
            <a:ext cx="8657755" cy="480131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 startAt="9"/>
            </a:pP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Naronmanian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Sundaranar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University, Tirunelveli , Tamil Nadu </a:t>
            </a:r>
            <a:endParaRPr lang="en-IN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Maduraj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Kamaraj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University,Madurai</a:t>
            </a:r>
            <a:endParaRPr lang="en-IN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 Mohanlal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Sudhadia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University, Udaipur</a:t>
            </a:r>
          </a:p>
          <a:p>
            <a:endParaRPr lang="en-IN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</a:t>
            </a:r>
            <a:r>
              <a:rPr lang="en-IN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Rasthrasant</a:t>
            </a:r>
            <a:r>
              <a:rPr lang="en-I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Tukadojii</a:t>
            </a:r>
            <a:r>
              <a:rPr lang="en-I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Maharaj , Nagpur University ,Maharashtra</a:t>
            </a:r>
          </a:p>
          <a:p>
            <a:endParaRPr lang="en-US" sz="24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13. M.D University Rohtak ,</a:t>
            </a:r>
            <a:r>
              <a:rPr lang="en-US" sz="2400" b="0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Harayana</a:t>
            </a:r>
            <a:endParaRPr lang="en-US" sz="24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14. Veer </a:t>
            </a:r>
            <a:r>
              <a:rPr lang="en-US" sz="24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Narmad</a:t>
            </a:r>
            <a:r>
              <a:rPr lang="en-US" sz="2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South Gujarat University Surat Gujarat</a:t>
            </a:r>
            <a:endParaRPr lang="en-US" sz="24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595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0034" y="214290"/>
            <a:ext cx="8358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400" b="1" dirty="0">
                <a:solidFill>
                  <a:srgbClr val="FFFF00"/>
                </a:solidFill>
                <a:latin typeface="Algerian" panose="04020705040A02060702" pitchFamily="82" charset="0"/>
              </a:rPr>
              <a:t>INTERNATIONAL AND NATIONAL JOURNALS OF  WHICH  PROF. RITA MEHRA  IS REVIEWER  :</a:t>
            </a:r>
            <a:endParaRPr lang="en-IN" sz="2400" b="1" dirty="0"/>
          </a:p>
        </p:txBody>
      </p:sp>
      <p:graphicFrame>
        <p:nvGraphicFramePr>
          <p:cNvPr id="6" name="Diagram 5"/>
          <p:cNvGraphicFramePr/>
          <p:nvPr/>
        </p:nvGraphicFramePr>
        <p:xfrm>
          <a:off x="714348" y="1397000"/>
          <a:ext cx="8143932" cy="5103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642910" y="428604"/>
          <a:ext cx="8143932" cy="5857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wip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642910" y="428604"/>
          <a:ext cx="8143932" cy="6215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push dir="u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970741985"/>
              </p:ext>
            </p:extLst>
          </p:nvPr>
        </p:nvGraphicFramePr>
        <p:xfrm>
          <a:off x="0" y="332173"/>
          <a:ext cx="8001056" cy="5929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152400" y="304800"/>
            <a:ext cx="57864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n w="6600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Prof. Rita  </a:t>
            </a:r>
            <a:r>
              <a:rPr lang="en-US" sz="3600" b="1" dirty="0" err="1">
                <a:ln w="6600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Mehra</a:t>
            </a:r>
            <a:r>
              <a:rPr lang="en-US" sz="3600" b="1" dirty="0">
                <a:ln w="6600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is :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842195067"/>
              </p:ext>
            </p:extLst>
          </p:nvPr>
        </p:nvGraphicFramePr>
        <p:xfrm>
          <a:off x="500034" y="500042"/>
          <a:ext cx="8001056" cy="5857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857224" y="214290"/>
            <a:ext cx="79296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rgbClr val="FF0000"/>
                  </a:solidFill>
                </a:ln>
                <a:latin typeface="Algerian" panose="04020705040A02060702" pitchFamily="82" charset="0"/>
              </a:rPr>
              <a:t>Administrative functions performed by Prof. R. </a:t>
            </a:r>
            <a:r>
              <a:rPr lang="en-US" sz="3200" b="1" dirty="0" err="1">
                <a:ln>
                  <a:solidFill>
                    <a:srgbClr val="FF0000"/>
                  </a:solidFill>
                </a:ln>
                <a:latin typeface="Algerian" panose="04020705040A02060702" pitchFamily="82" charset="0"/>
              </a:rPr>
              <a:t>Mehra</a:t>
            </a:r>
            <a:endParaRPr lang="en-US" sz="320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989592857"/>
              </p:ext>
            </p:extLst>
          </p:nvPr>
        </p:nvGraphicFramePr>
        <p:xfrm>
          <a:off x="-2357486" y="142852"/>
          <a:ext cx="13930410" cy="6572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D728707D-26B4-42A2-931E-E101F8966D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2423843"/>
              </p:ext>
            </p:extLst>
          </p:nvPr>
        </p:nvGraphicFramePr>
        <p:xfrm>
          <a:off x="1371600" y="76200"/>
          <a:ext cx="6477000" cy="2740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8A9F44C-3CC0-4439-B663-3FA91F2D7B14}"/>
              </a:ext>
            </a:extLst>
          </p:cNvPr>
          <p:cNvSpPr txBox="1"/>
          <p:nvPr/>
        </p:nvSpPr>
        <p:spPr>
          <a:xfrm>
            <a:off x="389138" y="2904530"/>
            <a:ext cx="90522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Percentage of Girl students being greater than that of boy students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AA89C5-2970-4B64-8C8C-EEA6E80EC79B}"/>
              </a:ext>
            </a:extLst>
          </p:cNvPr>
          <p:cNvSpPr txBox="1"/>
          <p:nvPr/>
        </p:nvSpPr>
        <p:spPr>
          <a:xfrm>
            <a:off x="91736" y="6211669"/>
            <a:ext cx="89605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SCHEME OF EXAMINATION – Semester Scheme in both the courses with CBCS in M.Sc. Applied Chemistry . 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Female icon">
                <a:extLst>
                  <a:ext uri="{FF2B5EF4-FFF2-40B4-BE49-F238E27FC236}">
                    <a16:creationId xmlns:a16="http://schemas.microsoft.com/office/drawing/2014/main" id="{68100090-200D-45F4-87C3-F0569EBE96A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70767213"/>
                  </p:ext>
                </p:extLst>
              </p:nvPr>
            </p:nvGraphicFramePr>
            <p:xfrm>
              <a:off x="1658644" y="3509421"/>
              <a:ext cx="1296138" cy="1600200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1296138" cy="1600200"/>
                    </a:xfrm>
                    <a:prstGeom prst="rect">
                      <a:avLst/>
                    </a:prstGeom>
                  </am3d:spPr>
                  <am3d:camera>
                    <am3d:pos x="0" y="0" z="5193514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032664" d="1000000"/>
                    <am3d:preTrans dx="1" dy="-18000000" dz="4030"/>
                    <am3d:scale>
                      <am3d:sx n="1000000" d="1000000"/>
                      <am3d:sy n="1000000" d="1000000"/>
                      <am3d:sz n="1000000" d="1000000"/>
                    </am3d:scale>
                    <am3d:rot ax="60407" ay="1721836" az="29006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175537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Female icon">
                <a:extLst>
                  <a:ext uri="{FF2B5EF4-FFF2-40B4-BE49-F238E27FC236}">
                    <a16:creationId xmlns:a16="http://schemas.microsoft.com/office/drawing/2014/main" id="{68100090-200D-45F4-87C3-F0569EBE96A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58644" y="3509421"/>
                <a:ext cx="1296138" cy="160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Male icon">
                <a:extLst>
                  <a:ext uri="{FF2B5EF4-FFF2-40B4-BE49-F238E27FC236}">
                    <a16:creationId xmlns:a16="http://schemas.microsoft.com/office/drawing/2014/main" id="{1A649ED3-CEF1-4DC3-B565-93E91CCCFAD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17164457"/>
                  </p:ext>
                </p:extLst>
              </p:nvPr>
            </p:nvGraphicFramePr>
            <p:xfrm>
              <a:off x="5257800" y="3414970"/>
              <a:ext cx="1155366" cy="1600200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1155366" cy="1600200"/>
                    </a:xfrm>
                    <a:prstGeom prst="rect">
                      <a:avLst/>
                    </a:prstGeom>
                  </am3d:spPr>
                  <am3d:camera>
                    <am3d:pos x="0" y="0" z="5031666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029133" d="1000000"/>
                    <am3d:preTrans dx="0" dy="-18000000" dz="2458"/>
                    <am3d:scale>
                      <am3d:sx n="1000000" d="1000000"/>
                      <am3d:sy n="1000000" d="1000000"/>
                      <am3d:sz n="1000000" d="1000000"/>
                    </am3d:scale>
                    <am3d:rot ax="252525" ay="-1433018" az="-102395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169595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Male icon">
                <a:extLst>
                  <a:ext uri="{FF2B5EF4-FFF2-40B4-BE49-F238E27FC236}">
                    <a16:creationId xmlns:a16="http://schemas.microsoft.com/office/drawing/2014/main" id="{1A649ED3-CEF1-4DC3-B565-93E91CCCFAD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57800" y="3414970"/>
                <a:ext cx="1155366" cy="160020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BAEAA930-E368-489C-A536-6433CB6AE1DF}"/>
              </a:ext>
            </a:extLst>
          </p:cNvPr>
          <p:cNvSpPr/>
          <p:nvPr/>
        </p:nvSpPr>
        <p:spPr>
          <a:xfrm>
            <a:off x="3200401" y="3810000"/>
            <a:ext cx="19050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&gt;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E38B1F-026F-441F-AE58-8ACEC4C8D41D}"/>
              </a:ext>
            </a:extLst>
          </p:cNvPr>
          <p:cNvSpPr/>
          <p:nvPr/>
        </p:nvSpPr>
        <p:spPr>
          <a:xfrm>
            <a:off x="24384" y="5250729"/>
            <a:ext cx="92202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ELIGIBILITY  FOR BOTH THE COURSES - </a:t>
            </a:r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50% marks aggregate in B.Sc. With Chemistry as one of the optional subjects or  B.Sc. Hons 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(Chemistry).</a:t>
            </a:r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356728"/>
      </p:ext>
    </p:extLst>
  </p:cSld>
  <p:clrMapOvr>
    <a:masterClrMapping/>
  </p:clrMapOvr>
  <p:transition spd="slow">
    <p:wip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76199" y="457200"/>
            <a:ext cx="9220199" cy="1935922"/>
          </a:xfrm>
        </p:spPr>
        <p:txBody>
          <a:bodyPr>
            <a:noAutofit/>
          </a:bodyPr>
          <a:lstStyle/>
          <a:p>
            <a:r>
              <a:rPr lang="en-IN" sz="3200" dirty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latin typeface="Algerian" panose="04020705040A02060702" pitchFamily="82" charset="0"/>
              </a:rPr>
              <a:t>Student Project Sanctioned to RESERCH SCHOLAR </a:t>
            </a:r>
            <a:r>
              <a:rPr lang="en-IN" sz="3200" dirty="0" err="1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latin typeface="Algerian" panose="04020705040A02060702" pitchFamily="82" charset="0"/>
              </a:rPr>
              <a:t>mr</a:t>
            </a:r>
            <a:r>
              <a:rPr lang="en-IN" sz="3200" dirty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latin typeface="Algerian" panose="04020705040A02060702" pitchFamily="82" charset="0"/>
              </a:rPr>
              <a:t>. </a:t>
            </a:r>
            <a:r>
              <a:rPr lang="en-IN" sz="3200" dirty="0" err="1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latin typeface="Algerian" panose="04020705040A02060702" pitchFamily="82" charset="0"/>
              </a:rPr>
              <a:t>amit</a:t>
            </a:r>
            <a:r>
              <a:rPr lang="en-IN" sz="3200" dirty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latin typeface="Algerian" panose="04020705040A02060702" pitchFamily="82" charset="0"/>
              </a:rPr>
              <a:t> </a:t>
            </a:r>
            <a:r>
              <a:rPr lang="en-IN" sz="3200" dirty="0" err="1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latin typeface="Algerian" panose="04020705040A02060702" pitchFamily="82" charset="0"/>
              </a:rPr>
              <a:t>singh</a:t>
            </a:r>
            <a:r>
              <a:rPr lang="en-IN" sz="3200" dirty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latin typeface="Algerian" panose="04020705040A02060702" pitchFamily="82" charset="0"/>
              </a:rPr>
              <a:t> thakur by DST, Government of Rajasthan in 2010-2011 with </a:t>
            </a:r>
            <a:br>
              <a:rPr lang="en-IN" sz="3200" dirty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latin typeface="Algerian" panose="04020705040A02060702" pitchFamily="82" charset="0"/>
              </a:rPr>
            </a:br>
            <a:r>
              <a:rPr lang="en-IN" sz="3200" dirty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latin typeface="Algerian" panose="04020705040A02060702" pitchFamily="82" charset="0"/>
              </a:rPr>
              <a:t>prof. R. Mehra as a mentor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" y="3048000"/>
            <a:ext cx="8450668" cy="369513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IN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Title : Assessment of Cadmium Pollution in work environment  using hair as a bio indicator</a:t>
            </a:r>
          </a:p>
          <a:p>
            <a:pPr>
              <a:buFont typeface="Wingdings" pitchFamily="2" charset="2"/>
              <a:buChar char="Ø"/>
            </a:pPr>
            <a:r>
              <a:rPr lang="en-IN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Sanctioned to </a:t>
            </a:r>
            <a:r>
              <a:rPr lang="en-IN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Mr.</a:t>
            </a:r>
            <a:r>
              <a:rPr lang="en-IN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Amit</a:t>
            </a:r>
            <a:r>
              <a:rPr lang="en-IN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Singh Thakur ,the then research scholar under the supervision of </a:t>
            </a:r>
            <a:r>
              <a:rPr lang="en-IN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</a:t>
            </a:r>
            <a:r>
              <a:rPr lang="en-IN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Rita Mehra</a:t>
            </a:r>
          </a:p>
          <a:p>
            <a:pPr>
              <a:buFont typeface="Wingdings" pitchFamily="2" charset="2"/>
              <a:buChar char="Ø"/>
            </a:pPr>
            <a:r>
              <a:rPr lang="en-IN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Grant of </a:t>
            </a:r>
            <a:r>
              <a:rPr lang="en-IN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Rs</a:t>
            </a:r>
            <a:r>
              <a:rPr lang="en-IN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10,000/- sanctioned utilized </a:t>
            </a:r>
            <a:r>
              <a:rPr lang="en-IN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upto</a:t>
            </a:r>
            <a:r>
              <a:rPr lang="en-IN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31.3.2012</a:t>
            </a:r>
          </a:p>
          <a:p>
            <a:pPr>
              <a:buFont typeface="Wingdings" pitchFamily="2" charset="2"/>
              <a:buChar char="Ø"/>
            </a:pPr>
            <a:r>
              <a:rPr lang="en-IN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completed and papers published with acknowledgement to DST, Govt. of Rajasthan</a:t>
            </a:r>
          </a:p>
        </p:txBody>
      </p:sp>
    </p:spTree>
    <p:extLst>
      <p:ext uri="{BB962C8B-B14F-4D97-AF65-F5344CB8AC3E}">
        <p14:creationId xmlns:p14="http://schemas.microsoft.com/office/powerpoint/2010/main" val="406711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85728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lgerian" panose="04020705040A02060702" pitchFamily="82" charset="0"/>
              </a:rPr>
              <a:t> SEMINARS/ REFRESHER COURSES/ WORKSHOPS/ LECTURES ORGANIZED  BY DEPARTMENT OF PURE AND APPLIED CHEMISTRY WITH PROF. RITA MEHRA  AS CONVENER: </a:t>
            </a:r>
            <a:endParaRPr lang="en-IN" sz="28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099363820"/>
              </p:ext>
            </p:extLst>
          </p:nvPr>
        </p:nvGraphicFramePr>
        <p:xfrm>
          <a:off x="152400" y="2000240"/>
          <a:ext cx="8715404" cy="4572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" y="0"/>
            <a:ext cx="9140371" cy="6858000"/>
          </a:xfrm>
        </p:spPr>
      </p:pic>
    </p:spTree>
    <p:extLst>
      <p:ext uri="{BB962C8B-B14F-4D97-AF65-F5344CB8AC3E}">
        <p14:creationId xmlns:p14="http://schemas.microsoft.com/office/powerpoint/2010/main" val="2712797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" y="0"/>
            <a:ext cx="9106369" cy="6858000"/>
          </a:xfrm>
        </p:spPr>
      </p:pic>
    </p:spTree>
    <p:extLst>
      <p:ext uri="{BB962C8B-B14F-4D97-AF65-F5344CB8AC3E}">
        <p14:creationId xmlns:p14="http://schemas.microsoft.com/office/powerpoint/2010/main" val="944641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9"/>
          <a:stretch/>
        </p:blipFill>
        <p:spPr>
          <a:xfrm>
            <a:off x="0" y="0"/>
            <a:ext cx="9144000" cy="6857999"/>
          </a:xfrm>
        </p:spPr>
      </p:pic>
    </p:spTree>
    <p:extLst>
      <p:ext uri="{BB962C8B-B14F-4D97-AF65-F5344CB8AC3E}">
        <p14:creationId xmlns:p14="http://schemas.microsoft.com/office/powerpoint/2010/main" val="3989972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514"/>
            <a:ext cx="9144000" cy="6872514"/>
          </a:xfrm>
        </p:spPr>
      </p:pic>
    </p:spTree>
    <p:extLst>
      <p:ext uri="{BB962C8B-B14F-4D97-AF65-F5344CB8AC3E}">
        <p14:creationId xmlns:p14="http://schemas.microsoft.com/office/powerpoint/2010/main" val="345367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228595112"/>
      </p:ext>
    </p:extLst>
  </p:cSld>
  <p:clrMapOvr>
    <a:masterClrMapping/>
  </p:clrMapOvr>
  <p:transition spd="med">
    <p:pull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5713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2254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" y="0"/>
            <a:ext cx="9122229" cy="6858000"/>
          </a:xfrm>
        </p:spPr>
      </p:pic>
    </p:spTree>
    <p:extLst>
      <p:ext uri="{BB962C8B-B14F-4D97-AF65-F5344CB8AC3E}">
        <p14:creationId xmlns:p14="http://schemas.microsoft.com/office/powerpoint/2010/main" val="217913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apezoid 6">
            <a:extLst>
              <a:ext uri="{FF2B5EF4-FFF2-40B4-BE49-F238E27FC236}">
                <a16:creationId xmlns:a16="http://schemas.microsoft.com/office/drawing/2014/main" id="{3B937E33-48A3-4276-AA11-BC97061C1A21}"/>
              </a:ext>
            </a:extLst>
          </p:cNvPr>
          <p:cNvSpPr/>
          <p:nvPr/>
        </p:nvSpPr>
        <p:spPr>
          <a:xfrm>
            <a:off x="930706" y="1723688"/>
            <a:ext cx="7058081" cy="557621"/>
          </a:xfrm>
          <a:custGeom>
            <a:avLst/>
            <a:gdLst>
              <a:gd name="connsiteX0" fmla="*/ 0 w 9404333"/>
              <a:gd name="connsiteY0" fmla="*/ 554807 h 554807"/>
              <a:gd name="connsiteX1" fmla="*/ 138702 w 9404333"/>
              <a:gd name="connsiteY1" fmla="*/ 0 h 554807"/>
              <a:gd name="connsiteX2" fmla="*/ 9265631 w 9404333"/>
              <a:gd name="connsiteY2" fmla="*/ 0 h 554807"/>
              <a:gd name="connsiteX3" fmla="*/ 9404333 w 9404333"/>
              <a:gd name="connsiteY3" fmla="*/ 554807 h 554807"/>
              <a:gd name="connsiteX4" fmla="*/ 0 w 9404333"/>
              <a:gd name="connsiteY4" fmla="*/ 554807 h 554807"/>
              <a:gd name="connsiteX0" fmla="*/ 267698 w 9265631"/>
              <a:gd name="connsiteY0" fmla="*/ 583836 h 583836"/>
              <a:gd name="connsiteX1" fmla="*/ 0 w 9265631"/>
              <a:gd name="connsiteY1" fmla="*/ 0 h 583836"/>
              <a:gd name="connsiteX2" fmla="*/ 9126929 w 9265631"/>
              <a:gd name="connsiteY2" fmla="*/ 0 h 583836"/>
              <a:gd name="connsiteX3" fmla="*/ 9265631 w 9265631"/>
              <a:gd name="connsiteY3" fmla="*/ 554807 h 583836"/>
              <a:gd name="connsiteX4" fmla="*/ 267698 w 9265631"/>
              <a:gd name="connsiteY4" fmla="*/ 583836 h 583836"/>
              <a:gd name="connsiteX0" fmla="*/ 398326 w 9396259"/>
              <a:gd name="connsiteY0" fmla="*/ 743494 h 743494"/>
              <a:gd name="connsiteX1" fmla="*/ 0 w 9396259"/>
              <a:gd name="connsiteY1" fmla="*/ 0 h 743494"/>
              <a:gd name="connsiteX2" fmla="*/ 9257557 w 9396259"/>
              <a:gd name="connsiteY2" fmla="*/ 159658 h 743494"/>
              <a:gd name="connsiteX3" fmla="*/ 9396259 w 9396259"/>
              <a:gd name="connsiteY3" fmla="*/ 714465 h 743494"/>
              <a:gd name="connsiteX4" fmla="*/ 398326 w 9396259"/>
              <a:gd name="connsiteY4" fmla="*/ 743494 h 743494"/>
              <a:gd name="connsiteX0" fmla="*/ 398326 w 9396259"/>
              <a:gd name="connsiteY0" fmla="*/ 743494 h 743494"/>
              <a:gd name="connsiteX1" fmla="*/ 0 w 9396259"/>
              <a:gd name="connsiteY1" fmla="*/ 0 h 743494"/>
              <a:gd name="connsiteX2" fmla="*/ 9286586 w 9396259"/>
              <a:gd name="connsiteY2" fmla="*/ 116116 h 743494"/>
              <a:gd name="connsiteX3" fmla="*/ 9396259 w 9396259"/>
              <a:gd name="connsiteY3" fmla="*/ 714465 h 743494"/>
              <a:gd name="connsiteX4" fmla="*/ 398326 w 9396259"/>
              <a:gd name="connsiteY4" fmla="*/ 743494 h 743494"/>
              <a:gd name="connsiteX0" fmla="*/ 398326 w 9410774"/>
              <a:gd name="connsiteY0" fmla="*/ 743494 h 743494"/>
              <a:gd name="connsiteX1" fmla="*/ 0 w 9410774"/>
              <a:gd name="connsiteY1" fmla="*/ 0 h 743494"/>
              <a:gd name="connsiteX2" fmla="*/ 9286586 w 9410774"/>
              <a:gd name="connsiteY2" fmla="*/ 116116 h 743494"/>
              <a:gd name="connsiteX3" fmla="*/ 9410774 w 9410774"/>
              <a:gd name="connsiteY3" fmla="*/ 685436 h 743494"/>
              <a:gd name="connsiteX4" fmla="*/ 398326 w 9410774"/>
              <a:gd name="connsiteY4" fmla="*/ 743494 h 743494"/>
              <a:gd name="connsiteX0" fmla="*/ 398326 w 9410774"/>
              <a:gd name="connsiteY0" fmla="*/ 743494 h 743494"/>
              <a:gd name="connsiteX1" fmla="*/ 0 w 9410774"/>
              <a:gd name="connsiteY1" fmla="*/ 0 h 743494"/>
              <a:gd name="connsiteX2" fmla="*/ 9141443 w 9410774"/>
              <a:gd name="connsiteY2" fmla="*/ 217716 h 743494"/>
              <a:gd name="connsiteX3" fmla="*/ 9410774 w 9410774"/>
              <a:gd name="connsiteY3" fmla="*/ 685436 h 743494"/>
              <a:gd name="connsiteX4" fmla="*/ 398326 w 9410774"/>
              <a:gd name="connsiteY4" fmla="*/ 743494 h 743494"/>
              <a:gd name="connsiteX0" fmla="*/ 398326 w 9410774"/>
              <a:gd name="connsiteY0" fmla="*/ 743494 h 743494"/>
              <a:gd name="connsiteX1" fmla="*/ 0 w 9410774"/>
              <a:gd name="connsiteY1" fmla="*/ 0 h 743494"/>
              <a:gd name="connsiteX2" fmla="*/ 9141443 w 9410774"/>
              <a:gd name="connsiteY2" fmla="*/ 145145 h 743494"/>
              <a:gd name="connsiteX3" fmla="*/ 9410774 w 9410774"/>
              <a:gd name="connsiteY3" fmla="*/ 685436 h 743494"/>
              <a:gd name="connsiteX4" fmla="*/ 398326 w 9410774"/>
              <a:gd name="connsiteY4" fmla="*/ 743494 h 743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0774" h="743494">
                <a:moveTo>
                  <a:pt x="398326" y="743494"/>
                </a:moveTo>
                <a:lnTo>
                  <a:pt x="0" y="0"/>
                </a:lnTo>
                <a:lnTo>
                  <a:pt x="9141443" y="145145"/>
                </a:lnTo>
                <a:lnTo>
                  <a:pt x="9410774" y="685436"/>
                </a:lnTo>
                <a:lnTo>
                  <a:pt x="398326" y="743494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alpha val="74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770B1AF-50EA-4B04-8D16-FFD8EAD8D549}"/>
              </a:ext>
            </a:extLst>
          </p:cNvPr>
          <p:cNvSpPr/>
          <p:nvPr/>
        </p:nvSpPr>
        <p:spPr>
          <a:xfrm>
            <a:off x="855922" y="1672365"/>
            <a:ext cx="7132865" cy="57417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1905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9C3D2FB-878E-4317-B67F-993A16206C10}"/>
              </a:ext>
            </a:extLst>
          </p:cNvPr>
          <p:cNvSpPr/>
          <p:nvPr/>
        </p:nvSpPr>
        <p:spPr>
          <a:xfrm>
            <a:off x="1048439" y="1728669"/>
            <a:ext cx="6493308" cy="263684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090A4C6-0ACE-4A8F-802F-CA2D618C13AC}"/>
              </a:ext>
            </a:extLst>
          </p:cNvPr>
          <p:cNvGrpSpPr/>
          <p:nvPr/>
        </p:nvGrpSpPr>
        <p:grpSpPr>
          <a:xfrm>
            <a:off x="6359745" y="1724556"/>
            <a:ext cx="1656471" cy="3994841"/>
            <a:chOff x="8496628" y="435429"/>
            <a:chExt cx="2208628" cy="5326454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ECCA6C05-9E12-4153-8A2C-8B007D98B6FA}"/>
                </a:ext>
              </a:extLst>
            </p:cNvPr>
            <p:cNvSpPr/>
            <p:nvPr/>
          </p:nvSpPr>
          <p:spPr>
            <a:xfrm>
              <a:off x="9562617" y="3441238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CB42899-DD88-45DE-930E-0A28FB23B5EF}"/>
                </a:ext>
              </a:extLst>
            </p:cNvPr>
            <p:cNvSpPr/>
            <p:nvPr/>
          </p:nvSpPr>
          <p:spPr>
            <a:xfrm>
              <a:off x="8496628" y="3462887"/>
              <a:ext cx="2208628" cy="2208628"/>
            </a:xfrm>
            <a:custGeom>
              <a:avLst/>
              <a:gdLst>
                <a:gd name="connsiteX0" fmla="*/ 1104314 w 2208628"/>
                <a:gd name="connsiteY0" fmla="*/ 124227 h 2208628"/>
                <a:gd name="connsiteX1" fmla="*/ 996529 w 2208628"/>
                <a:gd name="connsiteY1" fmla="*/ 232012 h 2208628"/>
                <a:gd name="connsiteX2" fmla="*/ 1104314 w 2208628"/>
                <a:gd name="connsiteY2" fmla="*/ 339797 h 2208628"/>
                <a:gd name="connsiteX3" fmla="*/ 1212099 w 2208628"/>
                <a:gd name="connsiteY3" fmla="*/ 232012 h 2208628"/>
                <a:gd name="connsiteX4" fmla="*/ 1104314 w 2208628"/>
                <a:gd name="connsiteY4" fmla="*/ 124227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24227"/>
                  </a:moveTo>
                  <a:cubicBezTo>
                    <a:pt x="1044786" y="124227"/>
                    <a:pt x="996529" y="172484"/>
                    <a:pt x="996529" y="232012"/>
                  </a:cubicBezTo>
                  <a:cubicBezTo>
                    <a:pt x="996529" y="291540"/>
                    <a:pt x="1044786" y="339797"/>
                    <a:pt x="1104314" y="339797"/>
                  </a:cubicBezTo>
                  <a:cubicBezTo>
                    <a:pt x="1163842" y="339797"/>
                    <a:pt x="1212099" y="291540"/>
                    <a:pt x="1212099" y="232012"/>
                  </a:cubicBezTo>
                  <a:cubicBezTo>
                    <a:pt x="1212099" y="172484"/>
                    <a:pt x="1163842" y="124227"/>
                    <a:pt x="1104314" y="124227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0066">
                    <a:alpha val="49804"/>
                  </a:srgbClr>
                </a:gs>
                <a:gs pos="100000">
                  <a:srgbClr val="FF3399">
                    <a:alpha val="69804"/>
                  </a:srgbClr>
                </a:gs>
              </a:gsLst>
              <a:lin ang="0" scaled="0"/>
              <a:tileRect/>
            </a:gradFill>
            <a:ln>
              <a:gradFill>
                <a:gsLst>
                  <a:gs pos="0">
                    <a:srgbClr val="FF0066"/>
                  </a:gs>
                  <a:gs pos="100000">
                    <a:srgbClr val="FF3399">
                      <a:alpha val="0"/>
                    </a:srgbClr>
                  </a:gs>
                </a:gsLst>
                <a:lin ang="19200000" scaled="0"/>
              </a:gradFill>
            </a:ln>
            <a:effectLst>
              <a:innerShdw blurRad="317500" dir="8400000">
                <a:schemeClr val="bg1"/>
              </a:innerShdw>
              <a:reflection blurRad="6350" stA="35000" endPos="90000" dir="5400000" sy="-100000" algn="bl" rotWithShape="0"/>
            </a:effectLst>
            <a:scene3d>
              <a:camera prst="orthographicFront"/>
              <a:lightRig rig="chilly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Apt Subject knowledge </a:t>
              </a:r>
              <a:r>
                <a:rPr lang="en-US" sz="16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wrt</a:t>
              </a:r>
              <a:r>
                <a:rPr lang="en-US" sz="1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other competitive examinations</a:t>
              </a:r>
              <a:endParaRPr lang="en-IN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1350" dirty="0"/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A28B76C-5107-436E-B803-6592BADC7185}"/>
                </a:ext>
              </a:extLst>
            </p:cNvPr>
            <p:cNvGrpSpPr/>
            <p:nvPr/>
          </p:nvGrpSpPr>
          <p:grpSpPr>
            <a:xfrm>
              <a:off x="9217095" y="435429"/>
              <a:ext cx="769257" cy="769257"/>
              <a:chOff x="7255412" y="400287"/>
              <a:chExt cx="769257" cy="769257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AE32F8C6-A1E2-4A41-ACB9-A9D887FE8A80}"/>
                  </a:ext>
                </a:extLst>
              </p:cNvPr>
              <p:cNvSpPr/>
              <p:nvPr/>
            </p:nvSpPr>
            <p:spPr>
              <a:xfrm>
                <a:off x="7255412" y="400287"/>
                <a:ext cx="769257" cy="76925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08B37D97-0B59-4F86-8678-171A761C541D}"/>
                  </a:ext>
                </a:extLst>
              </p:cNvPr>
              <p:cNvSpPr/>
              <p:nvPr/>
            </p:nvSpPr>
            <p:spPr>
              <a:xfrm>
                <a:off x="7430721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66"/>
                  </a:gs>
                  <a:gs pos="100000">
                    <a:srgbClr val="FF3399"/>
                  </a:gs>
                </a:gsLst>
                <a:lin ang="0" scaled="0"/>
                <a:tileRect/>
              </a:gradFill>
              <a:ln>
                <a:gradFill>
                  <a:gsLst>
                    <a:gs pos="0">
                      <a:srgbClr val="FF0066"/>
                    </a:gs>
                    <a:gs pos="100000">
                      <a:srgbClr val="FF3399">
                        <a:alpha val="0"/>
                      </a:srgbClr>
                    </a:gs>
                  </a:gsLst>
                  <a:lin ang="19200000" scaled="0"/>
                </a:gradFill>
              </a:ln>
              <a:effectLst>
                <a:innerShdw blurRad="317500" dir="8400000">
                  <a:schemeClr val="bg1"/>
                </a:innerShdw>
              </a:effectLst>
              <a:scene3d>
                <a:camera prst="orthographicFront"/>
                <a:lightRig rig="chilly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</p:grp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5D97D61-3B74-473E-B47D-20E6942675C3}"/>
                </a:ext>
              </a:extLst>
            </p:cNvPr>
            <p:cNvCxnSpPr>
              <a:cxnSpLocks/>
              <a:stCxn id="36" idx="4"/>
              <a:endCxn id="23" idx="5"/>
            </p:cNvCxnSpPr>
            <p:nvPr/>
          </p:nvCxnSpPr>
          <p:spPr>
            <a:xfrm flipH="1">
              <a:off x="9600942" y="1204686"/>
              <a:ext cx="782" cy="225820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2A2AEA3-0A47-404D-BA63-A6A151284C7A}"/>
                </a:ext>
              </a:extLst>
            </p:cNvPr>
            <p:cNvSpPr/>
            <p:nvPr/>
          </p:nvSpPr>
          <p:spPr>
            <a:xfrm>
              <a:off x="9594164" y="3446179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A58B8F7C-74DA-4C48-AF4F-AC70DAA0F081}"/>
                </a:ext>
              </a:extLst>
            </p:cNvPr>
            <p:cNvSpPr/>
            <p:nvPr/>
          </p:nvSpPr>
          <p:spPr>
            <a:xfrm>
              <a:off x="9568459" y="3424090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2A0E65F2-9997-4D1C-84DC-F85F573B215D}"/>
                </a:ext>
              </a:extLst>
            </p:cNvPr>
            <p:cNvSpPr/>
            <p:nvPr/>
          </p:nvSpPr>
          <p:spPr>
            <a:xfrm>
              <a:off x="9575125" y="3405037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46CD492D-9EE2-49DC-BCB4-B7D0D832510B}"/>
                </a:ext>
              </a:extLst>
            </p:cNvPr>
            <p:cNvSpPr/>
            <p:nvPr/>
          </p:nvSpPr>
          <p:spPr>
            <a:xfrm>
              <a:off x="8742514" y="5690886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alpha val="74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E74503D-3E31-4501-ACC1-9E54432DCB14}"/>
              </a:ext>
            </a:extLst>
          </p:cNvPr>
          <p:cNvGrpSpPr/>
          <p:nvPr/>
        </p:nvGrpSpPr>
        <p:grpSpPr>
          <a:xfrm>
            <a:off x="3578770" y="1720857"/>
            <a:ext cx="1656471" cy="4005433"/>
            <a:chOff x="4864290" y="359569"/>
            <a:chExt cx="2208628" cy="5340577"/>
          </a:xfrm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0055088-77BD-4D23-A1E1-B07EFB6D84D5}"/>
                </a:ext>
              </a:extLst>
            </p:cNvPr>
            <p:cNvSpPr/>
            <p:nvPr/>
          </p:nvSpPr>
          <p:spPr>
            <a:xfrm>
              <a:off x="5937057" y="3411066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57E04C9-A934-4BBF-93A0-2A48D7BB8F9B}"/>
                </a:ext>
              </a:extLst>
            </p:cNvPr>
            <p:cNvSpPr/>
            <p:nvPr/>
          </p:nvSpPr>
          <p:spPr>
            <a:xfrm>
              <a:off x="4864290" y="3429000"/>
              <a:ext cx="2208628" cy="2208628"/>
            </a:xfrm>
            <a:custGeom>
              <a:avLst/>
              <a:gdLst>
                <a:gd name="connsiteX0" fmla="*/ 1104314 w 2208628"/>
                <a:gd name="connsiteY0" fmla="*/ 143598 h 2208628"/>
                <a:gd name="connsiteX1" fmla="*/ 996529 w 2208628"/>
                <a:gd name="connsiteY1" fmla="*/ 251383 h 2208628"/>
                <a:gd name="connsiteX2" fmla="*/ 1104314 w 2208628"/>
                <a:gd name="connsiteY2" fmla="*/ 359168 h 2208628"/>
                <a:gd name="connsiteX3" fmla="*/ 1212099 w 2208628"/>
                <a:gd name="connsiteY3" fmla="*/ 251383 h 2208628"/>
                <a:gd name="connsiteX4" fmla="*/ 1104314 w 2208628"/>
                <a:gd name="connsiteY4" fmla="*/ 143598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43598"/>
                  </a:moveTo>
                  <a:cubicBezTo>
                    <a:pt x="1044786" y="143598"/>
                    <a:pt x="996529" y="191855"/>
                    <a:pt x="996529" y="251383"/>
                  </a:cubicBezTo>
                  <a:cubicBezTo>
                    <a:pt x="996529" y="310911"/>
                    <a:pt x="1044786" y="359168"/>
                    <a:pt x="1104314" y="359168"/>
                  </a:cubicBezTo>
                  <a:cubicBezTo>
                    <a:pt x="1163842" y="359168"/>
                    <a:pt x="1212099" y="310911"/>
                    <a:pt x="1212099" y="251383"/>
                  </a:cubicBezTo>
                  <a:cubicBezTo>
                    <a:pt x="1212099" y="191855"/>
                    <a:pt x="1163842" y="143598"/>
                    <a:pt x="1104314" y="143598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9900">
                    <a:lumMod val="88000"/>
                    <a:lumOff val="12000"/>
                    <a:alpha val="50000"/>
                  </a:srgbClr>
                </a:gs>
                <a:gs pos="100000">
                  <a:srgbClr val="FFCC00">
                    <a:alpha val="70000"/>
                  </a:srgbClr>
                </a:gs>
              </a:gsLst>
              <a:lin ang="0" scaled="1"/>
              <a:tileRect/>
            </a:gradFill>
            <a:ln>
              <a:gradFill>
                <a:gsLst>
                  <a:gs pos="0">
                    <a:srgbClr val="FF9900"/>
                  </a:gs>
                  <a:gs pos="100000">
                    <a:srgbClr val="FFCC00">
                      <a:alpha val="0"/>
                    </a:srgbClr>
                  </a:gs>
                </a:gsLst>
                <a:lin ang="19200000" scaled="0"/>
              </a:gradFill>
            </a:ln>
            <a:effectLst>
              <a:innerShdw blurRad="317500" dir="8400000">
                <a:schemeClr val="bg1"/>
              </a:innerShdw>
              <a:reflection blurRad="6350" stA="35000" endPos="90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6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Apt knowledge of subject with respect to</a:t>
              </a:r>
              <a:r>
                <a:rPr lang="en-US" sz="1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NET, SET </a:t>
              </a:r>
              <a:endParaRPr lang="en-IN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1350" dirty="0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C0D0F899-833F-420E-82CB-CA929109DE37}"/>
                </a:ext>
              </a:extLst>
            </p:cNvPr>
            <p:cNvGrpSpPr/>
            <p:nvPr/>
          </p:nvGrpSpPr>
          <p:grpSpPr>
            <a:xfrm>
              <a:off x="5588567" y="359569"/>
              <a:ext cx="769257" cy="769257"/>
              <a:chOff x="4498870" y="400287"/>
              <a:chExt cx="769257" cy="769257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96746E8F-9175-45A0-A65A-11E5F0492B2D}"/>
                  </a:ext>
                </a:extLst>
              </p:cNvPr>
              <p:cNvSpPr/>
              <p:nvPr/>
            </p:nvSpPr>
            <p:spPr>
              <a:xfrm>
                <a:off x="4498870" y="400287"/>
                <a:ext cx="769257" cy="76925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62897699-3D79-4867-97B6-52C3DCD0AE86}"/>
                  </a:ext>
                </a:extLst>
              </p:cNvPr>
              <p:cNvSpPr/>
              <p:nvPr/>
            </p:nvSpPr>
            <p:spPr>
              <a:xfrm>
                <a:off x="4674179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FF9900">
                      <a:lumMod val="88000"/>
                      <a:lumOff val="12000"/>
                    </a:srgbClr>
                  </a:gs>
                  <a:gs pos="100000">
                    <a:srgbClr val="FFCC00"/>
                  </a:gs>
                </a:gsLst>
                <a:lin ang="0" scaled="1"/>
                <a:tileRect/>
              </a:gradFill>
              <a:ln>
                <a:gradFill>
                  <a:gsLst>
                    <a:gs pos="0">
                      <a:srgbClr val="FF9900"/>
                    </a:gs>
                    <a:gs pos="100000">
                      <a:srgbClr val="FFCC00">
                        <a:alpha val="0"/>
                      </a:srgbClr>
                    </a:gs>
                  </a:gsLst>
                  <a:lin ang="19200000" scaled="0"/>
                </a:gradFill>
              </a:ln>
              <a:effectLst>
                <a:innerShdw blurRad="317500" dir="8400000">
                  <a:schemeClr val="bg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</p:grp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CCF36B1-C983-4D8D-A2BC-232598546795}"/>
                </a:ext>
              </a:extLst>
            </p:cNvPr>
            <p:cNvCxnSpPr>
              <a:cxnSpLocks/>
              <a:stCxn id="32" idx="4"/>
              <a:endCxn id="20" idx="5"/>
            </p:cNvCxnSpPr>
            <p:nvPr/>
          </p:nvCxnSpPr>
          <p:spPr>
            <a:xfrm flipH="1">
              <a:off x="5968604" y="1128826"/>
              <a:ext cx="4592" cy="23001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DF28B970-B7D3-4943-A2E6-16F51889E37C}"/>
                </a:ext>
              </a:extLst>
            </p:cNvPr>
            <p:cNvSpPr/>
            <p:nvPr/>
          </p:nvSpPr>
          <p:spPr>
            <a:xfrm>
              <a:off x="5968604" y="3416007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FECCF5FF-84C7-47BB-BCD9-02FEDF2DA590}"/>
                </a:ext>
              </a:extLst>
            </p:cNvPr>
            <p:cNvSpPr/>
            <p:nvPr/>
          </p:nvSpPr>
          <p:spPr>
            <a:xfrm>
              <a:off x="5942899" y="3393918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27476EE-CF2F-4028-90E6-07F9ADE09488}"/>
                </a:ext>
              </a:extLst>
            </p:cNvPr>
            <p:cNvSpPr/>
            <p:nvPr/>
          </p:nvSpPr>
          <p:spPr>
            <a:xfrm>
              <a:off x="5949565" y="3374865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5F52D426-5001-48C3-B633-FA67C69E28CE}"/>
                </a:ext>
              </a:extLst>
            </p:cNvPr>
            <p:cNvSpPr/>
            <p:nvPr/>
          </p:nvSpPr>
          <p:spPr>
            <a:xfrm>
              <a:off x="5039688" y="5629149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alpha val="74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9257BD5-7609-4C83-AD03-33FF14164024}"/>
              </a:ext>
            </a:extLst>
          </p:cNvPr>
          <p:cNvGrpSpPr/>
          <p:nvPr/>
        </p:nvGrpSpPr>
        <p:grpSpPr>
          <a:xfrm>
            <a:off x="700202" y="1672365"/>
            <a:ext cx="1656471" cy="4286024"/>
            <a:chOff x="1231952" y="400287"/>
            <a:chExt cx="2208628" cy="5714698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1BC12887-63DE-4338-9904-5BC6DB12E994}"/>
                </a:ext>
              </a:extLst>
            </p:cNvPr>
            <p:cNvSpPr/>
            <p:nvPr/>
          </p:nvSpPr>
          <p:spPr>
            <a:xfrm>
              <a:off x="1480949" y="6043988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alpha val="74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71133609-A0B5-4EDE-943C-F54CE0DDB654}"/>
                </a:ext>
              </a:extLst>
            </p:cNvPr>
            <p:cNvSpPr/>
            <p:nvPr/>
          </p:nvSpPr>
          <p:spPr>
            <a:xfrm>
              <a:off x="2303571" y="3809048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899EDD3-847E-47AF-8465-D234924B1AA2}"/>
                </a:ext>
              </a:extLst>
            </p:cNvPr>
            <p:cNvSpPr/>
            <p:nvPr/>
          </p:nvSpPr>
          <p:spPr>
            <a:xfrm>
              <a:off x="1231952" y="3820887"/>
              <a:ext cx="2208628" cy="2208628"/>
            </a:xfrm>
            <a:custGeom>
              <a:avLst/>
              <a:gdLst>
                <a:gd name="connsiteX0" fmla="*/ 1104314 w 2208628"/>
                <a:gd name="connsiteY0" fmla="*/ 115856 h 2208628"/>
                <a:gd name="connsiteX1" fmla="*/ 996529 w 2208628"/>
                <a:gd name="connsiteY1" fmla="*/ 223641 h 2208628"/>
                <a:gd name="connsiteX2" fmla="*/ 1104314 w 2208628"/>
                <a:gd name="connsiteY2" fmla="*/ 331426 h 2208628"/>
                <a:gd name="connsiteX3" fmla="*/ 1212099 w 2208628"/>
                <a:gd name="connsiteY3" fmla="*/ 223641 h 2208628"/>
                <a:gd name="connsiteX4" fmla="*/ 1104314 w 2208628"/>
                <a:gd name="connsiteY4" fmla="*/ 115856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15856"/>
                  </a:moveTo>
                  <a:cubicBezTo>
                    <a:pt x="1044786" y="115856"/>
                    <a:pt x="996529" y="164113"/>
                    <a:pt x="996529" y="223641"/>
                  </a:cubicBezTo>
                  <a:cubicBezTo>
                    <a:pt x="996529" y="283169"/>
                    <a:pt x="1044786" y="331426"/>
                    <a:pt x="1104314" y="331426"/>
                  </a:cubicBezTo>
                  <a:cubicBezTo>
                    <a:pt x="1163842" y="331426"/>
                    <a:pt x="1212099" y="283169"/>
                    <a:pt x="1212099" y="223641"/>
                  </a:cubicBezTo>
                  <a:cubicBezTo>
                    <a:pt x="1212099" y="164113"/>
                    <a:pt x="1163842" y="115856"/>
                    <a:pt x="1104314" y="115856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3CC33">
                    <a:alpha val="49804"/>
                  </a:srgbClr>
                </a:gs>
                <a:gs pos="100000">
                  <a:srgbClr val="00FF00">
                    <a:alpha val="69804"/>
                  </a:srgbClr>
                </a:gs>
              </a:gsLst>
              <a:lin ang="0" scaled="1"/>
              <a:tileRect/>
            </a:gradFill>
            <a:ln>
              <a:gradFill>
                <a:gsLst>
                  <a:gs pos="0">
                    <a:srgbClr val="33CC33"/>
                  </a:gs>
                  <a:gs pos="100000">
                    <a:srgbClr val="00FF00">
                      <a:alpha val="0"/>
                    </a:srgbClr>
                  </a:gs>
                </a:gsLst>
                <a:lin ang="19200000" scaled="0"/>
              </a:gradFill>
            </a:ln>
            <a:effectLst>
              <a:innerShdw blurRad="317500" dir="8400000">
                <a:schemeClr val="bg1"/>
              </a:innerShdw>
              <a:reflection blurRad="6350" stA="35000" endPos="90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16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Theoretical and Practical Aspects </a:t>
              </a:r>
            </a:p>
            <a:p>
              <a:pPr lvl="0" algn="ctr"/>
              <a:r>
                <a:rPr lang="en-US" sz="1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Of the subject As per UGC Module</a:t>
              </a:r>
              <a:endParaRPr lang="en-IN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1350" dirty="0"/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F64701E-F31D-4C6B-9219-1EE401EA8FC0}"/>
                </a:ext>
              </a:extLst>
            </p:cNvPr>
            <p:cNvGrpSpPr/>
            <p:nvPr/>
          </p:nvGrpSpPr>
          <p:grpSpPr>
            <a:xfrm>
              <a:off x="1960039" y="400287"/>
              <a:ext cx="769257" cy="769257"/>
              <a:chOff x="1742328" y="400287"/>
              <a:chExt cx="769257" cy="769257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982E62F5-DD20-4F0B-BB5C-E1CB87472CE4}"/>
                  </a:ext>
                </a:extLst>
              </p:cNvPr>
              <p:cNvSpPr/>
              <p:nvPr/>
            </p:nvSpPr>
            <p:spPr>
              <a:xfrm>
                <a:off x="1742328" y="400287"/>
                <a:ext cx="769257" cy="76925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34B2BBF9-0535-47F9-8B63-D311C6F9FADA}"/>
                  </a:ext>
                </a:extLst>
              </p:cNvPr>
              <p:cNvSpPr/>
              <p:nvPr/>
            </p:nvSpPr>
            <p:spPr>
              <a:xfrm>
                <a:off x="1917637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33CC33"/>
                  </a:gs>
                  <a:gs pos="100000">
                    <a:srgbClr val="00FF00"/>
                  </a:gs>
                </a:gsLst>
                <a:lin ang="0" scaled="1"/>
                <a:tileRect/>
              </a:gradFill>
              <a:ln>
                <a:gradFill>
                  <a:gsLst>
                    <a:gs pos="0">
                      <a:srgbClr val="33CC33"/>
                    </a:gs>
                    <a:gs pos="100000">
                      <a:srgbClr val="00FF00">
                        <a:alpha val="0"/>
                      </a:srgbClr>
                    </a:gs>
                  </a:gsLst>
                  <a:lin ang="19200000" scaled="0"/>
                </a:gradFill>
              </a:ln>
              <a:effectLst>
                <a:innerShdw blurRad="317500" dir="8400000">
                  <a:schemeClr val="bg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1AFB019-8DC7-4C04-9081-61E2B3AF30CF}"/>
                </a:ext>
              </a:extLst>
            </p:cNvPr>
            <p:cNvCxnSpPr>
              <a:cxnSpLocks/>
              <a:stCxn id="28" idx="4"/>
              <a:endCxn id="18" idx="5"/>
            </p:cNvCxnSpPr>
            <p:nvPr/>
          </p:nvCxnSpPr>
          <p:spPr>
            <a:xfrm flipH="1">
              <a:off x="2336266" y="1169544"/>
              <a:ext cx="8402" cy="26513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ADA01CA7-6449-460B-ACCF-C315808172CD}"/>
                </a:ext>
              </a:extLst>
            </p:cNvPr>
            <p:cNvSpPr/>
            <p:nvPr/>
          </p:nvSpPr>
          <p:spPr>
            <a:xfrm>
              <a:off x="2335118" y="3813989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33A24A7-874A-4143-807A-C35217BBCB01}"/>
                </a:ext>
              </a:extLst>
            </p:cNvPr>
            <p:cNvSpPr/>
            <p:nvPr/>
          </p:nvSpPr>
          <p:spPr>
            <a:xfrm>
              <a:off x="2309413" y="3791900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53C0446-6D36-4BBD-A0FD-4716481F8107}"/>
                </a:ext>
              </a:extLst>
            </p:cNvPr>
            <p:cNvSpPr/>
            <p:nvPr/>
          </p:nvSpPr>
          <p:spPr>
            <a:xfrm>
              <a:off x="2316079" y="3772847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D8CD4ADC-2517-46B4-B4B0-03DD8AA7FFE6}"/>
              </a:ext>
            </a:extLst>
          </p:cNvPr>
          <p:cNvSpPr/>
          <p:nvPr/>
        </p:nvSpPr>
        <p:spPr>
          <a:xfrm>
            <a:off x="3555109" y="8749"/>
            <a:ext cx="1656471" cy="1656471"/>
          </a:xfrm>
          <a:custGeom>
            <a:avLst/>
            <a:gdLst>
              <a:gd name="connsiteX0" fmla="*/ 1104314 w 2208628"/>
              <a:gd name="connsiteY0" fmla="*/ 115856 h 2208628"/>
              <a:gd name="connsiteX1" fmla="*/ 996529 w 2208628"/>
              <a:gd name="connsiteY1" fmla="*/ 223641 h 2208628"/>
              <a:gd name="connsiteX2" fmla="*/ 1104314 w 2208628"/>
              <a:gd name="connsiteY2" fmla="*/ 331426 h 2208628"/>
              <a:gd name="connsiteX3" fmla="*/ 1212099 w 2208628"/>
              <a:gd name="connsiteY3" fmla="*/ 223641 h 2208628"/>
              <a:gd name="connsiteX4" fmla="*/ 1104314 w 2208628"/>
              <a:gd name="connsiteY4" fmla="*/ 115856 h 2208628"/>
              <a:gd name="connsiteX5" fmla="*/ 1104314 w 2208628"/>
              <a:gd name="connsiteY5" fmla="*/ 0 h 2208628"/>
              <a:gd name="connsiteX6" fmla="*/ 2208628 w 2208628"/>
              <a:gd name="connsiteY6" fmla="*/ 1104314 h 2208628"/>
              <a:gd name="connsiteX7" fmla="*/ 1104314 w 2208628"/>
              <a:gd name="connsiteY7" fmla="*/ 2208628 h 2208628"/>
              <a:gd name="connsiteX8" fmla="*/ 0 w 2208628"/>
              <a:gd name="connsiteY8" fmla="*/ 1104314 h 2208628"/>
              <a:gd name="connsiteX9" fmla="*/ 1104314 w 2208628"/>
              <a:gd name="connsiteY9" fmla="*/ 0 h 2208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8628" h="2208628">
                <a:moveTo>
                  <a:pt x="1104314" y="115856"/>
                </a:moveTo>
                <a:cubicBezTo>
                  <a:pt x="1044786" y="115856"/>
                  <a:pt x="996529" y="164113"/>
                  <a:pt x="996529" y="223641"/>
                </a:cubicBezTo>
                <a:cubicBezTo>
                  <a:pt x="996529" y="283169"/>
                  <a:pt x="1044786" y="331426"/>
                  <a:pt x="1104314" y="331426"/>
                </a:cubicBezTo>
                <a:cubicBezTo>
                  <a:pt x="1163842" y="331426"/>
                  <a:pt x="1212099" y="283169"/>
                  <a:pt x="1212099" y="223641"/>
                </a:cubicBezTo>
                <a:cubicBezTo>
                  <a:pt x="1212099" y="164113"/>
                  <a:pt x="1163842" y="115856"/>
                  <a:pt x="1104314" y="115856"/>
                </a:cubicBezTo>
                <a:close/>
                <a:moveTo>
                  <a:pt x="1104314" y="0"/>
                </a:moveTo>
                <a:cubicBezTo>
                  <a:pt x="1714210" y="0"/>
                  <a:pt x="2208628" y="494418"/>
                  <a:pt x="2208628" y="1104314"/>
                </a:cubicBezTo>
                <a:cubicBezTo>
                  <a:pt x="2208628" y="1714210"/>
                  <a:pt x="1714210" y="2208628"/>
                  <a:pt x="1104314" y="2208628"/>
                </a:cubicBezTo>
                <a:cubicBezTo>
                  <a:pt x="494418" y="2208628"/>
                  <a:pt x="0" y="1714210"/>
                  <a:pt x="0" y="1104314"/>
                </a:cubicBezTo>
                <a:cubicBezTo>
                  <a:pt x="0" y="494418"/>
                  <a:pt x="494418" y="0"/>
                  <a:pt x="1104314" y="0"/>
                </a:cubicBezTo>
                <a:close/>
              </a:path>
            </a:pathLst>
          </a:custGeom>
          <a:gradFill flip="none" rotWithShape="1">
            <a:gsLst>
              <a:gs pos="0">
                <a:srgbClr val="33CC33">
                  <a:alpha val="49804"/>
                </a:srgbClr>
              </a:gs>
              <a:gs pos="100000">
                <a:srgbClr val="00FF00">
                  <a:alpha val="69804"/>
                </a:srgbClr>
              </a:gs>
            </a:gsLst>
            <a:lin ang="0" scaled="1"/>
            <a:tileRect/>
          </a:gradFill>
          <a:ln>
            <a:gradFill>
              <a:gsLst>
                <a:gs pos="0">
                  <a:srgbClr val="33CC33"/>
                </a:gs>
                <a:gs pos="100000">
                  <a:srgbClr val="00FF00">
                    <a:alpha val="0"/>
                  </a:srgbClr>
                </a:gs>
              </a:gsLst>
              <a:lin ang="19200000" scaled="0"/>
            </a:gradFill>
          </a:ln>
          <a:effectLst>
            <a:innerShdw blurRad="317500" dir="8400000">
              <a:schemeClr val="bg1"/>
            </a:innerShdw>
            <a:reflection blurRad="6350" stA="350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Course Contents</a:t>
            </a: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32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29000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accel="28000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3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4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accel="28000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0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29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17AD60-67A8-4F51-9A32-3B3F9F077B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25761" r="27778" b="33128"/>
          <a:stretch/>
        </p:blipFill>
        <p:spPr>
          <a:xfrm rot="5400000">
            <a:off x="1188498" y="-1173702"/>
            <a:ext cx="6705600" cy="905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62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321173F-D2D8-4DBD-9A12-01A76F533C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52" t="6983" r="5555" b="19684"/>
          <a:stretch/>
        </p:blipFill>
        <p:spPr>
          <a:xfrm rot="5400000">
            <a:off x="1143000" y="-1142998"/>
            <a:ext cx="6858001" cy="914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084205"/>
      </p:ext>
    </p:extLst>
  </p:cSld>
  <p:clrMapOvr>
    <a:masterClrMapping/>
  </p:clrMapOvr>
  <p:transition spd="slow">
    <p:wip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47C510-5DAE-4FFF-BC58-810FD5C45B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13333" r="3086" b="23333"/>
          <a:stretch/>
        </p:blipFill>
        <p:spPr>
          <a:xfrm rot="16200000">
            <a:off x="1156316" y="-1129686"/>
            <a:ext cx="6854301" cy="912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370361"/>
      </p:ext>
    </p:extLst>
  </p:cSld>
  <p:clrMapOvr>
    <a:masterClrMapping/>
  </p:clrMapOvr>
  <p:transition spd="slow">
    <p:randomBar dir="vert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6A6F20-DFAD-4F6B-8C1D-96AC64427A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7" t="10000" r="857" b="27777"/>
          <a:stretch/>
        </p:blipFill>
        <p:spPr>
          <a:xfrm rot="16200000">
            <a:off x="1114610" y="-1114610"/>
            <a:ext cx="691478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22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683A96-E904-419F-A82A-49381570F7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1554"/>
      </p:ext>
    </p:extLst>
  </p:cSld>
  <p:clrMapOvr>
    <a:masterClrMapping/>
  </p:clrMapOvr>
  <p:transition spd="med">
    <p:pull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CDB97C-C17E-42ED-A847-4C28BACAD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42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D08D0D-BE2C-4CBE-9B94-519BD0A3A7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0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30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05E492-458F-4A75-A5F3-6F9BD8A53C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9" t="20370" r="24531" b="5556"/>
          <a:stretch/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08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05B0F82-2621-4821-8A44-D23BA1C568E8}"/>
              </a:ext>
            </a:extLst>
          </p:cNvPr>
          <p:cNvSpPr/>
          <p:nvPr/>
        </p:nvSpPr>
        <p:spPr>
          <a:xfrm>
            <a:off x="0" y="7620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anose="04020705040A02060702" pitchFamily="82" charset="0"/>
              </a:rPr>
              <a:t>Glimpse Of Invited Lectures And </a:t>
            </a:r>
          </a:p>
          <a:p>
            <a:pPr algn="ctr"/>
            <a:r>
              <a:rPr lang="en-US" sz="3200" b="0" cap="none" spc="0" dirty="0" err="1">
                <a:ln w="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anose="04020705040A02060702" pitchFamily="82" charset="0"/>
              </a:rPr>
              <a:t>SessionS</a:t>
            </a:r>
            <a:r>
              <a:rPr lang="en-US" sz="3200" b="0" cap="none" spc="0" dirty="0">
                <a:ln w="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anose="04020705040A02060702" pitchFamily="82" charset="0"/>
              </a:rPr>
              <a:t> </a:t>
            </a:r>
            <a:r>
              <a:rPr lang="en-US" sz="3200" b="0" cap="none" spc="0" dirty="0" err="1">
                <a:ln w="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anose="04020705040A02060702" pitchFamily="82" charset="0"/>
              </a:rPr>
              <a:t>ChairED</a:t>
            </a:r>
            <a:r>
              <a:rPr lang="en-US" sz="3200" b="0" cap="none" spc="0" dirty="0">
                <a:ln w="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anose="04020705040A02060702" pitchFamily="82" charset="0"/>
              </a:rPr>
              <a:t> By Department</a:t>
            </a:r>
          </a:p>
          <a:p>
            <a:pPr algn="ctr"/>
            <a:r>
              <a:rPr lang="en-US" sz="3200" b="0" cap="none" spc="0" dirty="0">
                <a:ln w="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anose="04020705040A02060702" pitchFamily="82" charset="0"/>
              </a:rPr>
              <a:t> Faculty Prof R. Mehra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A896BB-EDEA-4411-BCB8-3250DAE07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9144000" cy="466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808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5DC5D5-06A3-4DE1-8702-AC2850AD7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34"/>
            <a:ext cx="9144000" cy="691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245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D86DE01-E9B3-4CA4-809F-1D6A91687E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4730506"/>
              </p:ext>
            </p:extLst>
          </p:nvPr>
        </p:nvGraphicFramePr>
        <p:xfrm>
          <a:off x="457200" y="609600"/>
          <a:ext cx="76200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6474108"/>
      </p:ext>
    </p:extLst>
  </p:cSld>
  <p:clrMapOvr>
    <a:masterClrMapping/>
  </p:clrMapOvr>
  <p:transition spd="slow">
    <p:randomBar dir="vert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009A06-297E-4130-99B9-F481F86786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5946" y="-1130054"/>
            <a:ext cx="6858000" cy="911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844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9A7126-60CD-4B9D-9ADB-3F2D1E4336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1" r="10493" b="7777"/>
          <a:stretch/>
        </p:blipFill>
        <p:spPr>
          <a:xfrm rot="5400000">
            <a:off x="1257300" y="-1257300"/>
            <a:ext cx="6781800" cy="929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284975"/>
      </p:ext>
    </p:extLst>
  </p:cSld>
  <p:clrMapOvr>
    <a:masterClrMapping/>
  </p:clrMapOvr>
  <p:transition spd="slow">
    <p:wip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2E3BAD-8534-49FD-AC9F-502ABEE794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4" t="25000" r="23457" b="37222"/>
          <a:stretch/>
        </p:blipFill>
        <p:spPr>
          <a:xfrm rot="5400000">
            <a:off x="1193306" y="-1168894"/>
            <a:ext cx="6843204" cy="921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866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C8B999-C4CF-4B2B-8519-04E984B677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3" r="7533" b="3027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3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1C08E3-0A2D-4AF4-8E1C-485ECD8DFE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67" r="6017" b="27222"/>
          <a:stretch/>
        </p:blipFill>
        <p:spPr>
          <a:xfrm rot="5400000">
            <a:off x="1149287" y="-1136711"/>
            <a:ext cx="6858002" cy="913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0D49B6-A3E6-45DA-B217-709B945496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" t="20000" r="1051" b="28889"/>
          <a:stretch/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1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A9633E-C59E-4A29-BB6E-8FF1ED73D4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" t="16667" b="33333"/>
          <a:stretch/>
        </p:blipFill>
        <p:spPr>
          <a:xfrm rot="5400000">
            <a:off x="1197745" y="-1164453"/>
            <a:ext cx="6781800" cy="911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71678"/>
      </p:ext>
    </p:extLst>
  </p:cSld>
  <p:clrMapOvr>
    <a:masterClrMapping/>
  </p:clrMapOvr>
  <p:transition spd="slow">
    <p:cover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9A94C5-FB4F-4C65-B1FF-8F3B9BF6A4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15556" b="25555"/>
          <a:stretch/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05937"/>
      </p:ext>
    </p:extLst>
  </p:cSld>
  <p:clrMapOvr>
    <a:masterClrMapping/>
  </p:clrMapOvr>
  <p:transition spd="slow">
    <p:push dir="u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DE9544-6220-4050-9630-E182DD2E1C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6" t="14816" r="19166" b="18518"/>
          <a:stretch/>
        </p:blipFill>
        <p:spPr>
          <a:xfrm>
            <a:off x="11096" y="18494"/>
            <a:ext cx="9132903" cy="676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190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9D97D9-49C3-4AA1-8639-96BA37889E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1" r="12963" b="19999"/>
          <a:stretch/>
        </p:blipFill>
        <p:spPr>
          <a:xfrm rot="5400000">
            <a:off x="1157426" y="-1128574"/>
            <a:ext cx="6858000" cy="911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3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C247F70-CD6C-4D27-9086-171BAAD446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9047180"/>
              </p:ext>
            </p:extLst>
          </p:nvPr>
        </p:nvGraphicFramePr>
        <p:xfrm>
          <a:off x="1143000" y="685800"/>
          <a:ext cx="87630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928F67C-6C81-4ED2-B4CC-A8654F24DD2F}"/>
              </a:ext>
            </a:extLst>
          </p:cNvPr>
          <p:cNvSpPr txBox="1"/>
          <p:nvPr/>
        </p:nvSpPr>
        <p:spPr>
          <a:xfrm>
            <a:off x="0" y="-76200"/>
            <a:ext cx="8077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lgerian" panose="04020705040A02060702" pitchFamily="82" charset="0"/>
              </a:rPr>
              <a:t>Department sticks to the practices of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B541CB-1DD8-4488-A8A8-43F58D5E4E51}"/>
              </a:ext>
            </a:extLst>
          </p:cNvPr>
          <p:cNvSpPr txBox="1"/>
          <p:nvPr/>
        </p:nvSpPr>
        <p:spPr>
          <a:xfrm>
            <a:off x="25400" y="5572035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Point  Seminar Presentation Mandatory  in the Last Semester so that the  students become  abreast of the modern teaching - learning aids.</a:t>
            </a:r>
            <a:endParaRPr lang="en-I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Organization of Co-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curriculur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Cultural Activities. </a:t>
            </a:r>
            <a:endParaRPr lang="en-I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Organization  of Seminars subject to availability of funds.</a:t>
            </a:r>
            <a:endParaRPr lang="en-I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030031"/>
      </p:ext>
    </p:extLst>
  </p:cSld>
  <p:clrMapOvr>
    <a:masterClrMapping/>
  </p:clrMapOvr>
  <p:transition spd="med">
    <p:pull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859F39-966E-4E40-A914-EB7207479F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6" t="7407" r="22500" b="18519"/>
          <a:stretch/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2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0937EC-939E-4799-A1C9-F26E6AF735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5927" r="30833" b="16666"/>
          <a:stretch/>
        </p:blipFill>
        <p:spPr>
          <a:xfrm rot="5400000">
            <a:off x="1148549" y="-1137452"/>
            <a:ext cx="6846903" cy="914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162581"/>
      </p:ext>
    </p:extLst>
  </p:cSld>
  <p:clrMapOvr>
    <a:masterClrMapping/>
  </p:clrMapOvr>
  <p:transition spd="slow">
    <p:cover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B37065-4786-47D9-8C7B-189AED3FD7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2" r="8795" b="27221"/>
          <a:stretch/>
        </p:blipFill>
        <p:spPr>
          <a:xfrm rot="5400000">
            <a:off x="1186648" y="-1175550"/>
            <a:ext cx="6781801" cy="913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0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CC0607-D9ED-415A-8F64-CFA89DE0AF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0" t="12222" b="28889"/>
          <a:stretch/>
        </p:blipFill>
        <p:spPr>
          <a:xfrm rot="16200000">
            <a:off x="1161125" y="-1124875"/>
            <a:ext cx="682175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01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FC4F7A-4ABE-4B62-985C-777B6881FD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" t="16666" r="1" b="23334"/>
          <a:stretch/>
        </p:blipFill>
        <p:spPr>
          <a:xfrm rot="16200000">
            <a:off x="1134492" y="-1151508"/>
            <a:ext cx="687501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56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0B096B-CFDE-4FD5-8E1F-965247F076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08" r="23457" b="20645"/>
          <a:stretch/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717607"/>
      </p:ext>
    </p:extLst>
  </p:cSld>
  <p:clrMapOvr>
    <a:masterClrMapping/>
  </p:clrMapOvr>
  <p:transition spd="slow">
    <p:randomBar dir="vert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96AC6A-425A-4D0A-BE84-727B9EED6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59" b="23948"/>
          <a:stretch/>
        </p:blipFill>
        <p:spPr>
          <a:xfrm>
            <a:off x="-4440" y="28852"/>
            <a:ext cx="9148439" cy="682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80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5ECF05-F913-493B-B693-BD10F58390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9" r="-466" b="23618"/>
          <a:stretch/>
        </p:blipFill>
        <p:spPr>
          <a:xfrm rot="10800000">
            <a:off x="-2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07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123" y="-2286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We are Proud of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0"/>
            <a:ext cx="9114503" cy="632460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ClrTx/>
              <a:buSzPct val="100000"/>
              <a:buNone/>
            </a:pP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lnSpc>
                <a:spcPct val="150000"/>
              </a:lnSpc>
              <a:buClrTx/>
              <a:buSzPct val="100000"/>
              <a:buFont typeface="+mj-lt"/>
              <a:buAutoNum type="arabicPeriod"/>
            </a:pP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Pooja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Tomar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, M.Sc. Applied Chemistry, Associate Professor, Government Engineering College, Ajmer</a:t>
            </a:r>
          </a:p>
          <a:p>
            <a:pPr marL="514350" indent="-514350">
              <a:lnSpc>
                <a:spcPct val="150000"/>
              </a:lnSpc>
              <a:buClrTx/>
              <a:buSzPct val="100000"/>
              <a:buFont typeface="+mj-lt"/>
              <a:buAutoNum type="arabicPeriod"/>
            </a:pP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Ashish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Gupta, M.Sc. Applied Chemistry Manager R &amp; D/ PV, Quality Sun Pharmaceutical Industry Ltd. Gurgaon </a:t>
            </a:r>
          </a:p>
          <a:p>
            <a:pPr marL="514350" indent="-514350">
              <a:lnSpc>
                <a:spcPct val="150000"/>
              </a:lnSpc>
              <a:buClrTx/>
              <a:buSzPct val="100000"/>
              <a:buFont typeface="+mj-lt"/>
              <a:buAutoNum type="arabicPeriod"/>
            </a:pP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Mithlesh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Singh, </a:t>
            </a: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M.Sc.Chemistry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, Assistant Manager Lab. ,Indian Oil Corporation ,</a:t>
            </a: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Nishatpura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Bhopal</a:t>
            </a:r>
          </a:p>
          <a:p>
            <a:pPr marL="514350" indent="-514350">
              <a:lnSpc>
                <a:spcPct val="150000"/>
              </a:lnSpc>
              <a:buClrTx/>
              <a:buSzPct val="100000"/>
              <a:buFont typeface="+mj-lt"/>
              <a:buAutoNum type="arabicPeriod"/>
            </a:pP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Jagdish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Meena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M.Sc.Chemistry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, Lecturer, Government College, </a:t>
            </a: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Karauli</a:t>
            </a:r>
            <a:endParaRPr lang="en-US" sz="1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lnSpc>
                <a:spcPct val="150000"/>
              </a:lnSpc>
              <a:buClrTx/>
              <a:buSzPct val="100000"/>
              <a:buFont typeface="+mj-lt"/>
              <a:buAutoNum type="arabicPeriod"/>
            </a:pP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Amit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Bansiwal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, M.Sc. Applied Chemistry, Senior Scientist and Associate Professor, National Environment Research Institute (NEERI)  Nagpur</a:t>
            </a:r>
          </a:p>
          <a:p>
            <a:pPr marL="514350" indent="-514350">
              <a:lnSpc>
                <a:spcPct val="150000"/>
              </a:lnSpc>
              <a:buClrTx/>
              <a:buSzPct val="100000"/>
              <a:buFont typeface="+mj-lt"/>
              <a:buAutoNum type="arabicPeriod"/>
            </a:pP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Vinayak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Sahal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, M.Sc. Applied Chemistry, Assistant Superintendent Chemist, Archeological Survey of India Chandigarh</a:t>
            </a:r>
          </a:p>
          <a:p>
            <a:pPr marL="514350" indent="-514350">
              <a:lnSpc>
                <a:spcPct val="150000"/>
              </a:lnSpc>
              <a:buClrTx/>
              <a:buSzPct val="100000"/>
              <a:buFont typeface="+mj-lt"/>
              <a:buAutoNum type="arabicPeriod"/>
            </a:pP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Mukesh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Chand </a:t>
            </a: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Agarwal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, Research Scientist, Sophisticated and Analytical Instrument Laboratory ,</a:t>
            </a: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Thapar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R &amp; D Technical Campus Patiala (Punjab)</a:t>
            </a:r>
          </a:p>
        </p:txBody>
      </p:sp>
    </p:spTree>
    <p:extLst>
      <p:ext uri="{BB962C8B-B14F-4D97-AF65-F5344CB8AC3E}">
        <p14:creationId xmlns:p14="http://schemas.microsoft.com/office/powerpoint/2010/main" val="96581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443"/>
            <a:ext cx="9144000" cy="6880123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ClrTx/>
              <a:buSzPct val="100000"/>
              <a:buFont typeface="+mj-lt"/>
              <a:buAutoNum type="arabicPeriod" startAt="8"/>
            </a:pP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Devesh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Mahla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, Indian Polish Service, Goa </a:t>
            </a:r>
          </a:p>
          <a:p>
            <a:pPr>
              <a:lnSpc>
                <a:spcPct val="150000"/>
              </a:lnSpc>
              <a:buClrTx/>
              <a:buSzPct val="100000"/>
              <a:buFont typeface="+mj-lt"/>
              <a:buAutoNum type="arabicPeriod" startAt="8"/>
            </a:pP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Arun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Jain, Chemical and Metallurgical Assistant, Indian Railways </a:t>
            </a:r>
          </a:p>
          <a:p>
            <a:pPr>
              <a:lnSpc>
                <a:spcPct val="150000"/>
              </a:lnSpc>
              <a:buClrTx/>
              <a:buSzPct val="100000"/>
              <a:buFont typeface="+mj-lt"/>
              <a:buAutoNum type="arabicPeriod" startAt="8"/>
            </a:pP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Pawan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Sharma, Chemical and Metallurgical Assistant, Indian  Railways</a:t>
            </a:r>
          </a:p>
          <a:p>
            <a:pPr>
              <a:lnSpc>
                <a:spcPct val="150000"/>
              </a:lnSpc>
              <a:buClrTx/>
              <a:buSzPct val="100000"/>
              <a:buFont typeface="+mj-lt"/>
              <a:buAutoNum type="arabicPeriod" startAt="8"/>
            </a:pP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Nirmal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Choudhary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, Chemical and Metallurgical Assistant, Indian Railways </a:t>
            </a:r>
          </a:p>
          <a:p>
            <a:pPr marL="449263" indent="-449263">
              <a:lnSpc>
                <a:spcPct val="150000"/>
              </a:lnSpc>
              <a:buClrTx/>
              <a:buSzPct val="100000"/>
              <a:buFont typeface="+mj-lt"/>
              <a:buAutoNum type="arabicPeriod" startAt="8"/>
            </a:pP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Chhagan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Lal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, AG-III Food Corporation of India, Chandigarh </a:t>
            </a:r>
          </a:p>
          <a:p>
            <a:pPr marL="457200" indent="-457200">
              <a:lnSpc>
                <a:spcPct val="150000"/>
              </a:lnSpc>
              <a:buClrTx/>
              <a:buSzPct val="100000"/>
              <a:buFont typeface="+mj-lt"/>
              <a:buAutoNum type="arabicPeriod" startAt="8"/>
            </a:pP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Madhu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Toshniwal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M.Sc.Applied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Chemistry,Assistant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Professor, Government Women Engineering College Ajmer</a:t>
            </a:r>
          </a:p>
          <a:p>
            <a:pPr marL="457200" indent="-457200">
              <a:lnSpc>
                <a:spcPct val="150000"/>
              </a:lnSpc>
              <a:buClrTx/>
              <a:buSzPct val="100000"/>
              <a:buFont typeface="+mj-lt"/>
              <a:buAutoNum type="arabicPeriod" startAt="8"/>
            </a:pP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Kamod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Singh </a:t>
            </a: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Meena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, Lecturer MLV Government College, </a:t>
            </a: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Bhilwara</a:t>
            </a:r>
            <a:endParaRPr lang="en-US" sz="1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ClrTx/>
              <a:buSzPct val="100000"/>
              <a:buFont typeface="+mj-lt"/>
              <a:buAutoNum type="arabicPeriod" startAt="8"/>
            </a:pP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Satish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Kumar </a:t>
            </a: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Goyal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, Scientific Assistant BARC, Bombay </a:t>
            </a:r>
          </a:p>
          <a:p>
            <a:pPr marL="457200" indent="-457200">
              <a:lnSpc>
                <a:spcPct val="150000"/>
              </a:lnSpc>
              <a:buClrTx/>
              <a:buSzPct val="100000"/>
              <a:buFont typeface="+mj-lt"/>
              <a:buAutoNum type="arabicPeriod" startAt="8"/>
            </a:pP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Arvind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Kumar </a:t>
            </a: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Meena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, Lecturer, Government PG College, </a:t>
            </a: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Tonk</a:t>
            </a:r>
            <a:endParaRPr lang="en-US" sz="1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ClrTx/>
              <a:buSzPct val="100000"/>
              <a:buFont typeface="+mj-lt"/>
              <a:buAutoNum type="arabicPeriod" startAt="8"/>
            </a:pP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Amit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Singh Thakur, Assistant Prof. IPS Academy, Indore (M.P.)</a:t>
            </a:r>
          </a:p>
          <a:p>
            <a:pPr marL="457200" indent="-457200">
              <a:lnSpc>
                <a:spcPct val="150000"/>
              </a:lnSpc>
              <a:buClrTx/>
              <a:buSzPct val="100000"/>
              <a:buFont typeface="+mj-lt"/>
              <a:buAutoNum type="arabicPeriod" startAt="8"/>
            </a:pP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Mukesh Sharma, </a:t>
            </a: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M.Sc.Applied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Chemistry, </a:t>
            </a:r>
            <a:r>
              <a:rPr 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Ph.D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, CSIR- CSMCRI, Post Doctoral Fellow, University of AVEIRO Portugal  </a:t>
            </a:r>
          </a:p>
          <a:p>
            <a:pPr marL="457200" indent="-457200">
              <a:lnSpc>
                <a:spcPct val="150000"/>
              </a:lnSpc>
              <a:buSzPct val="100000"/>
              <a:buFont typeface="+mj-lt"/>
              <a:buAutoNum type="arabicPeriod" startAt="8"/>
            </a:pP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Shivpal</a:t>
            </a:r>
            <a:r>
              <a:rPr lang="en-I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Singh, Chemist (Quality Control) at Acme Generics LTD </a:t>
            </a:r>
            <a:r>
              <a:rPr lang="en-IN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Baddi</a:t>
            </a:r>
            <a:r>
              <a:rPr lang="en-I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, Himachal Pradesh </a:t>
            </a:r>
          </a:p>
          <a:p>
            <a:pPr marL="457200" indent="-457200">
              <a:lnSpc>
                <a:spcPct val="150000"/>
              </a:lnSpc>
              <a:buClrTx/>
              <a:buSzPct val="100000"/>
              <a:buFont typeface="+mj-lt"/>
              <a:buAutoNum type="arabicPeriod" startAt="8"/>
            </a:pPr>
            <a:endParaRPr lang="en-US" sz="1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63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8601</TotalTime>
  <Words>8773</Words>
  <Application>Microsoft Office PowerPoint</Application>
  <PresentationFormat>On-screen Show (4:3)</PresentationFormat>
  <Paragraphs>850</Paragraphs>
  <Slides>189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189</vt:i4>
      </vt:variant>
    </vt:vector>
  </HeadingPairs>
  <TitlesOfParts>
    <vt:vector size="197" baseType="lpstr">
      <vt:lpstr>Algerian</vt:lpstr>
      <vt:lpstr>Arial</vt:lpstr>
      <vt:lpstr>Bookman Old Style</vt:lpstr>
      <vt:lpstr>Calibri</vt:lpstr>
      <vt:lpstr>Rockwell</vt:lpstr>
      <vt:lpstr>Times New Roman</vt:lpstr>
      <vt:lpstr>Wingdings</vt:lpstr>
      <vt:lpstr>Damask</vt:lpstr>
      <vt:lpstr>PowerPoint Presentation</vt:lpstr>
      <vt:lpstr>PowerPoint Presentation</vt:lpstr>
      <vt:lpstr>PowerPoint Presentation</vt:lpstr>
      <vt:lpstr>Department of Pure and Applied   Chemistry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Safety Measures in the Labs and Department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  </vt:lpstr>
      <vt:lpstr>  </vt:lpstr>
      <vt:lpstr>   </vt:lpstr>
      <vt:lpstr>  </vt:lpstr>
      <vt:lpstr>  </vt:lpstr>
      <vt:lpstr> 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Student Project Sanctioned to RESERCH SCHOLAR mr. amit singh thakur by DST, Government of Rajasthan in 2010-2011 with  prof. R. Mehra as a mentor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are Proud of</vt:lpstr>
      <vt:lpstr> </vt:lpstr>
      <vt:lpstr>  </vt:lpstr>
      <vt:lpstr> </vt:lpstr>
      <vt:lpstr> 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Shubham Sharma</cp:lastModifiedBy>
  <cp:revision>421</cp:revision>
  <cp:lastPrinted>2017-03-30T10:22:34Z</cp:lastPrinted>
  <dcterms:created xsi:type="dcterms:W3CDTF">2017-02-23T09:27:11Z</dcterms:created>
  <dcterms:modified xsi:type="dcterms:W3CDTF">2021-12-03T19:39:52Z</dcterms:modified>
</cp:coreProperties>
</file>